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10" r:id="rId54"/>
    <p:sldId id="309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40" r:id="rId84"/>
    <p:sldId id="339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1" autoAdjust="0"/>
    <p:restoredTop sz="94660"/>
  </p:normalViewPr>
  <p:slideViewPr>
    <p:cSldViewPr>
      <p:cViewPr varScale="1">
        <p:scale>
          <a:sx n="69" d="100"/>
          <a:sy n="69" d="100"/>
        </p:scale>
        <p:origin x="-1422" y="-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9A23-9CEF-4C8F-9D85-B95F3294BDD0}" type="datetimeFigureOut">
              <a:rPr lang="es-ES" smtClean="0"/>
              <a:t>18/04/2017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5CFA-F407-4552-AB25-462DE02C839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1297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9A23-9CEF-4C8F-9D85-B95F3294BDD0}" type="datetimeFigureOut">
              <a:rPr lang="es-ES" smtClean="0"/>
              <a:t>18/04/2017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5CFA-F407-4552-AB25-462DE02C839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7667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9A23-9CEF-4C8F-9D85-B95F3294BDD0}" type="datetimeFigureOut">
              <a:rPr lang="es-ES" smtClean="0"/>
              <a:t>18/04/2017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5CFA-F407-4552-AB25-462DE02C839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6608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9A23-9CEF-4C8F-9D85-B95F3294BDD0}" type="datetimeFigureOut">
              <a:rPr lang="es-ES" smtClean="0"/>
              <a:t>18/04/2017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5CFA-F407-4552-AB25-462DE02C839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1374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9A23-9CEF-4C8F-9D85-B95F3294BDD0}" type="datetimeFigureOut">
              <a:rPr lang="es-ES" smtClean="0"/>
              <a:t>18/04/2017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5CFA-F407-4552-AB25-462DE02C839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0555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9A23-9CEF-4C8F-9D85-B95F3294BDD0}" type="datetimeFigureOut">
              <a:rPr lang="es-ES" smtClean="0"/>
              <a:t>18/04/2017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5CFA-F407-4552-AB25-462DE02C839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1149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9A23-9CEF-4C8F-9D85-B95F3294BDD0}" type="datetimeFigureOut">
              <a:rPr lang="es-ES" smtClean="0"/>
              <a:t>18/04/2017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5CFA-F407-4552-AB25-462DE02C839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5930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9A23-9CEF-4C8F-9D85-B95F3294BDD0}" type="datetimeFigureOut">
              <a:rPr lang="es-ES" smtClean="0"/>
              <a:t>18/04/2017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5CFA-F407-4552-AB25-462DE02C839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5294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9A23-9CEF-4C8F-9D85-B95F3294BDD0}" type="datetimeFigureOut">
              <a:rPr lang="es-ES" smtClean="0"/>
              <a:t>18/04/2017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5CFA-F407-4552-AB25-462DE02C839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357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9A23-9CEF-4C8F-9D85-B95F3294BDD0}" type="datetimeFigureOut">
              <a:rPr lang="es-ES" smtClean="0"/>
              <a:t>18/04/2017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5CFA-F407-4552-AB25-462DE02C839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0983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9A23-9CEF-4C8F-9D85-B95F3294BDD0}" type="datetimeFigureOut">
              <a:rPr lang="es-ES" smtClean="0"/>
              <a:t>18/04/2017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5CFA-F407-4552-AB25-462DE02C839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7743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B9A23-9CEF-4C8F-9D85-B95F3294BDD0}" type="datetimeFigureOut">
              <a:rPr lang="es-ES" smtClean="0"/>
              <a:t>18/04/2017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75CFA-F407-4552-AB25-462DE02C839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3427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gif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gif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6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6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6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6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6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6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 descr="D:\César\a a Teoría\GEOLOGÍA 2ºBach\Geomorfoología climática\0,1.-Perfíl de un suel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9525"/>
            <a:ext cx="9115425" cy="683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1002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PERFIL DE UN SUELO</a:t>
            </a:r>
          </a:p>
        </p:txBody>
      </p:sp>
      <p:pic>
        <p:nvPicPr>
          <p:cNvPr id="2050" name="Picture 2" descr="D:\César\a a Teoría\GEOLOGÍA 2ºBach\Geomorfoología climática\0,2.- Horizont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17" y="1449625"/>
            <a:ext cx="8850579" cy="5384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7114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8167"/>
          </a:xfrm>
        </p:spPr>
        <p:txBody>
          <a:bodyPr>
            <a:normAutofit fontScale="90000"/>
          </a:bodyPr>
          <a:lstStyle/>
          <a:p>
            <a:r>
              <a:rPr lang="es-ES" dirty="0"/>
              <a:t>HORIZONTES DE UN SUELO</a:t>
            </a:r>
          </a:p>
        </p:txBody>
      </p:sp>
      <p:pic>
        <p:nvPicPr>
          <p:cNvPr id="3074" name="Picture 2" descr="D:\César\a a Teoría\GEOLOGÍA 2ºBach\Geomorfoología climática\0,3.-horizontes_suel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91" y="952805"/>
            <a:ext cx="7408083" cy="587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4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098" name="Picture 2" descr="D:\César\a a Teoría\GEOLOGÍA 2ºBach\Geomorfoología climática\0,4.- Ciclo del agu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60648"/>
            <a:ext cx="9138989" cy="636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893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INLANDSIS EN LA ANTÁRTIDA</a:t>
            </a:r>
          </a:p>
        </p:txBody>
      </p:sp>
      <p:pic>
        <p:nvPicPr>
          <p:cNvPr id="5122" name="Picture 2" descr="D:\César\a a Teoría\GEOLOGÍA 2ºBach\Geomorfoología climática\1.- Inlandsis  en la Antártid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1419555"/>
            <a:ext cx="7572375" cy="542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3106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GLACIAR DE VALLE</a:t>
            </a:r>
          </a:p>
        </p:txBody>
      </p:sp>
      <p:pic>
        <p:nvPicPr>
          <p:cNvPr id="6146" name="Picture 2" descr="D:\César\a a Teoría\GEOLOGÍA 2ºBach\Geomorfoología climática\2 Glaciar de val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73" y="1484784"/>
            <a:ext cx="7829550" cy="521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6930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s-ES" dirty="0"/>
              <a:t>CORTE DE VALLE GLARIAR</a:t>
            </a:r>
          </a:p>
        </p:txBody>
      </p:sp>
      <p:pic>
        <p:nvPicPr>
          <p:cNvPr id="7170" name="Picture 2" descr="D:\César\a a Teoría\GEOLOGÍA 2ºBach\Geomorfoología climática\3.- Corte de glaciar de val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06826"/>
            <a:ext cx="8866956" cy="5320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9366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es-ES" dirty="0"/>
              <a:t>GLACIARES DE VALLE</a:t>
            </a:r>
          </a:p>
        </p:txBody>
      </p:sp>
      <p:pic>
        <p:nvPicPr>
          <p:cNvPr id="8194" name="Picture 2" descr="D:\César\a a Teoría\GEOLOGÍA 2ºBach\Geomorfoología climática\4.- Glaciar de valle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53013"/>
            <a:ext cx="8172400" cy="6001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659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s-ES" dirty="0"/>
              <a:t>LENGUA GLACIAR AL MAR</a:t>
            </a:r>
          </a:p>
        </p:txBody>
      </p:sp>
      <p:pic>
        <p:nvPicPr>
          <p:cNvPr id="9218" name="Picture 2" descr="D:\César\a a Teoría\GEOLOGÍA 2ºBach\Geomorfoología climática\4.1 Lengua glaciar al m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268760"/>
            <a:ext cx="5329584" cy="5373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004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PARTES DE UN GLACIAR</a:t>
            </a:r>
          </a:p>
        </p:txBody>
      </p:sp>
      <p:pic>
        <p:nvPicPr>
          <p:cNvPr id="10242" name="Picture 2" descr="D:\César\a a Teoría\GEOLOGÍA 2ºBach\Geomorfoología climática\4.2.- Glaciar part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8520633" cy="507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4372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/>
              <a:t>VARIAS LENGUAS GLACIARES Y MORRENAS</a:t>
            </a:r>
          </a:p>
        </p:txBody>
      </p:sp>
      <p:pic>
        <p:nvPicPr>
          <p:cNvPr id="11266" name="Picture 2" descr="D:\César\a a Teoría\GEOLOGÍA 2ºBach\Geomorfoología climática\5.- Dos lenguas glaciar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4"/>
            <a:ext cx="7858125" cy="522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3796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ZONA DE ABLACIÓN</a:t>
            </a:r>
          </a:p>
        </p:txBody>
      </p:sp>
      <p:pic>
        <p:nvPicPr>
          <p:cNvPr id="12290" name="Picture 2" descr="D:\César\a a Teoría\GEOLOGÍA 2ºBach\Geomorfoología climática\5.1.- Zona de ablació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60848"/>
            <a:ext cx="8496944" cy="4514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82938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HORN (PICO PIRAMIDAL)</a:t>
            </a:r>
          </a:p>
        </p:txBody>
      </p:sp>
      <p:pic>
        <p:nvPicPr>
          <p:cNvPr id="13314" name="Picture 2" descr="D:\César\a a Teoría\GEOLOGÍA 2ºBach\Geomorfoología climática\6.- Hor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84784"/>
            <a:ext cx="7074363" cy="5305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4046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s-ES" dirty="0"/>
              <a:t>PICOS PIRAMIDALES</a:t>
            </a:r>
          </a:p>
        </p:txBody>
      </p:sp>
      <p:pic>
        <p:nvPicPr>
          <p:cNvPr id="14338" name="Picture 2" descr="D:\César\a a Teoría\GEOLOGÍA 2ºBach\Geomorfoología climática\6.1 Picos piramidal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0768"/>
            <a:ext cx="7528892" cy="5509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06533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s-ES" dirty="0"/>
              <a:t>VALLE GLACIAR (DIBUJO)</a:t>
            </a:r>
          </a:p>
        </p:txBody>
      </p:sp>
      <p:pic>
        <p:nvPicPr>
          <p:cNvPr id="15362" name="Picture 2" descr="D:\César\a a Teoría\GEOLOGÍA 2ºBach\Geomorfoología climática\7 Valle glaci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52736"/>
            <a:ext cx="8686800" cy="566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5859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4346"/>
          </a:xfrm>
        </p:spPr>
        <p:txBody>
          <a:bodyPr/>
          <a:lstStyle/>
          <a:p>
            <a:r>
              <a:rPr lang="es-ES" dirty="0"/>
              <a:t>VALLE EN FORMA DE U</a:t>
            </a:r>
          </a:p>
        </p:txBody>
      </p:sp>
      <p:pic>
        <p:nvPicPr>
          <p:cNvPr id="16386" name="Picture 2" descr="D:\César\a a Teoría\GEOLOGÍA 2ºBach\Geomorfoología climática\8.- Valle en forma de 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1198984"/>
            <a:ext cx="7545355" cy="5659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89259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0857"/>
          </a:xfrm>
        </p:spPr>
        <p:txBody>
          <a:bodyPr/>
          <a:lstStyle/>
          <a:p>
            <a:r>
              <a:rPr lang="es-ES" dirty="0"/>
              <a:t>VALLE GLACIAR (FORMA DE U)</a:t>
            </a:r>
          </a:p>
        </p:txBody>
      </p:sp>
      <p:pic>
        <p:nvPicPr>
          <p:cNvPr id="17410" name="Picture 2" descr="D:\César\a a Teoría\GEOLOGÍA 2ºBach\Geomorfoología climática\8.1- Valle en U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29" y="1135495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28874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s-ES" dirty="0"/>
              <a:t>VALLE EN U CON HIELO</a:t>
            </a:r>
          </a:p>
        </p:txBody>
      </p:sp>
      <p:pic>
        <p:nvPicPr>
          <p:cNvPr id="18434" name="Picture 2" descr="D:\César\a a Teoría\GEOLOGÍA 2ºBach\Geomorfoología climática\9.- Valle en U llen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125" y="1358792"/>
            <a:ext cx="8784976" cy="5486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90088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es-ES" sz="2800" dirty="0"/>
              <a:t>LAGO DE CIRCO. LAGUNA GRANDE DE GREDOS</a:t>
            </a:r>
          </a:p>
        </p:txBody>
      </p:sp>
      <p:pic>
        <p:nvPicPr>
          <p:cNvPr id="19458" name="Picture 2" descr="D:\César\a a Teoría\GEOLOGÍA 2ºBach\Geomorfoología climática\10.- Lago de circo. Laguna grande de Gredos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0" y="836712"/>
            <a:ext cx="7930852" cy="5948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99620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LAGO GLACIAR</a:t>
            </a:r>
          </a:p>
        </p:txBody>
      </p:sp>
      <p:pic>
        <p:nvPicPr>
          <p:cNvPr id="20482" name="Picture 2" descr="D:\César\a a Teoría\GEOLOGÍA 2ºBach\Geomorfoología climática\12.- Lago glaci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43" y="1628800"/>
            <a:ext cx="8086725" cy="508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72209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LAGUNA EN EL VALLE GLACIAR</a:t>
            </a:r>
          </a:p>
        </p:txBody>
      </p:sp>
      <p:pic>
        <p:nvPicPr>
          <p:cNvPr id="21506" name="Picture 2" descr="D:\César\a a Teoría\GEOLOGÍA 2ºBach\Geomorfoología climática\12.- Laguna en el valle glaci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101" y="1412776"/>
            <a:ext cx="5220601" cy="5236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95482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s-ES" dirty="0"/>
              <a:t>CASCADA EN EL VALLE COLGADO</a:t>
            </a:r>
          </a:p>
        </p:txBody>
      </p:sp>
      <p:pic>
        <p:nvPicPr>
          <p:cNvPr id="22530" name="Picture 2" descr="D:\César\a a Teoría\GEOLOGÍA 2ºBach\Geomorfoología climática\14.- Cascada en valle colgad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02446"/>
            <a:ext cx="8168208" cy="5520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07740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s-ES" dirty="0"/>
              <a:t>FIORDO </a:t>
            </a:r>
          </a:p>
        </p:txBody>
      </p:sp>
      <p:pic>
        <p:nvPicPr>
          <p:cNvPr id="23554" name="Picture 2" descr="D:\César\a a Teoría\GEOLOGÍA 2ºBach\Geomorfoología climática\14.1.- Fiord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43" y="1340768"/>
            <a:ext cx="8597146" cy="537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32175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FIORDO NORUEGO</a:t>
            </a:r>
          </a:p>
        </p:txBody>
      </p:sp>
      <p:pic>
        <p:nvPicPr>
          <p:cNvPr id="24578" name="Picture 2" descr="D:\César\a a Teoría\GEOLOGÍA 2ºBach\Geomorfoología climática\14.2.- Fiordo norue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8800"/>
            <a:ext cx="7544800" cy="4927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94713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es-ES" sz="3600" dirty="0"/>
              <a:t>ROCAS ABORREGADAS. SUPERFICIE PULIDA</a:t>
            </a:r>
          </a:p>
        </p:txBody>
      </p:sp>
      <p:pic>
        <p:nvPicPr>
          <p:cNvPr id="25602" name="Picture 2" descr="D:\César\a a Teoría\GEOLOGÍA 2ºBach\Geomorfoología climática\15.- Rocas aborregadas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8153400" cy="540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47154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ROCAS ABORREGADAS. GRIETAS PARALELAS</a:t>
            </a:r>
          </a:p>
        </p:txBody>
      </p:sp>
      <p:pic>
        <p:nvPicPr>
          <p:cNvPr id="26626" name="Picture 2" descr="D:\César\a a Teoría\GEOLOGÍA 2ºBach\Geomorfoología climática\16.- Rocas aborregadas 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24744"/>
            <a:ext cx="7283152" cy="5462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275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es-ES" sz="3600" dirty="0"/>
              <a:t>ROCAS ABORREGADAS CON SURCOS</a:t>
            </a:r>
          </a:p>
        </p:txBody>
      </p:sp>
      <p:pic>
        <p:nvPicPr>
          <p:cNvPr id="27650" name="Picture 2" descr="D:\César\a a Teoría\GEOLOGÍA 2ºBach\Geomorfoología climática\17.- Rocas aborregadas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08720"/>
            <a:ext cx="7543800" cy="5873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22692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s-ES" dirty="0"/>
              <a:t>ZONA DE ROCAS ABORREGADAS</a:t>
            </a:r>
          </a:p>
        </p:txBody>
      </p:sp>
      <p:pic>
        <p:nvPicPr>
          <p:cNvPr id="29698" name="Picture 2" descr="D:\César\a a Teoría\GEOLOGÍA 2ºBach\Geomorfoología climática\19.- Rocas aborregadas 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836712"/>
            <a:ext cx="85725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87328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TIPOS DE MORRENAS</a:t>
            </a:r>
          </a:p>
        </p:txBody>
      </p:sp>
      <p:pic>
        <p:nvPicPr>
          <p:cNvPr id="30722" name="Picture 2" descr="D:\César\a a Teoría\GEOLOGÍA 2ºBach\Geomorfoología climática\20.- Morren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8800"/>
            <a:ext cx="8651503" cy="477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0077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s-ES" dirty="0"/>
              <a:t>MORRENA SUPERFICIAL</a:t>
            </a:r>
          </a:p>
        </p:txBody>
      </p:sp>
      <p:pic>
        <p:nvPicPr>
          <p:cNvPr id="31746" name="Picture 2" descr="D:\César\a a Teoría\GEOLOGÍA 2ºBach\Geomorfoología climática\20.1 Morrena sobre hiel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314" y="1268760"/>
            <a:ext cx="7143750" cy="537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52487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MORRENA</a:t>
            </a:r>
          </a:p>
        </p:txBody>
      </p:sp>
      <p:pic>
        <p:nvPicPr>
          <p:cNvPr id="33794" name="Picture 2" descr="D:\César\a a Teoría\GEOLOGÍA 2ºBach\Geomorfoología climática\22.- Morrena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71" y="1484784"/>
            <a:ext cx="6969291" cy="5226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2215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s-ES" dirty="0"/>
              <a:t>LAGO DE MORRENA</a:t>
            </a:r>
          </a:p>
        </p:txBody>
      </p:sp>
      <p:pic>
        <p:nvPicPr>
          <p:cNvPr id="34818" name="Picture 2" descr="D:\César\a a Teoría\GEOLOGÍA 2ºBach\Geomorfoología climática\22.1.- Lago de morren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24744"/>
            <a:ext cx="7598618" cy="5622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44174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CANCHAL O PEDRIZA</a:t>
            </a:r>
          </a:p>
        </p:txBody>
      </p:sp>
      <p:pic>
        <p:nvPicPr>
          <p:cNvPr id="35842" name="Picture 2" descr="D:\César\a a Teoría\GEOLOGÍA 2ºBach\Geomorfoología climática\23.- Canchales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84784"/>
            <a:ext cx="6978352" cy="5233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60280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CANCHAL EN ABANICO</a:t>
            </a:r>
          </a:p>
        </p:txBody>
      </p:sp>
      <p:pic>
        <p:nvPicPr>
          <p:cNvPr id="36866" name="Picture 2" descr="D:\César\a a Teoría\GEOLOGÍA 2ºBach\Geomorfoología climática\24.- Canchales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663" y="1556792"/>
            <a:ext cx="6843861" cy="5128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09214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s-ES" dirty="0"/>
              <a:t>ROCAS DE UN CANCHAL</a:t>
            </a:r>
          </a:p>
        </p:txBody>
      </p:sp>
      <p:pic>
        <p:nvPicPr>
          <p:cNvPr id="37890" name="Picture 2" descr="D:\César\a a Teoría\GEOLOGÍA 2ºBach\Geomorfoología climática\25.- Canchales 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68760"/>
            <a:ext cx="7331918" cy="549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28377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SUELOS ALMOHADILLADOS</a:t>
            </a:r>
          </a:p>
        </p:txBody>
      </p:sp>
      <p:pic>
        <p:nvPicPr>
          <p:cNvPr id="38914" name="Picture 2" descr="D:\César\a a Teoría\GEOLOGÍA 2ºBach\Geomorfoología climática\26.- Suelos almohadillad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1412776"/>
            <a:ext cx="7943850" cy="517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50691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SUELO ALMOHADILLADO </a:t>
            </a:r>
          </a:p>
        </p:txBody>
      </p:sp>
      <p:pic>
        <p:nvPicPr>
          <p:cNvPr id="39938" name="Picture 2" descr="D:\César\a a Teoría\GEOLOGÍA 2ºBach\Geomorfoología climática\27.- Suelos almohadillados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60" y="1844824"/>
            <a:ext cx="8667750" cy="433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71855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SUELO POLIGONAL ARCILLOSO</a:t>
            </a:r>
          </a:p>
        </p:txBody>
      </p:sp>
      <p:pic>
        <p:nvPicPr>
          <p:cNvPr id="40962" name="Picture 2" descr="D:\César\a a Teoría\GEOLOGÍA 2ºBach\Geomorfoología climática\28.- Suelos poligonales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72816"/>
            <a:ext cx="7219541" cy="479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05861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s-ES" dirty="0"/>
              <a:t>SUELO POLIGONAL</a:t>
            </a:r>
          </a:p>
        </p:txBody>
      </p:sp>
      <p:pic>
        <p:nvPicPr>
          <p:cNvPr id="43010" name="Picture 2" descr="D:\César\a a Teoría\GEOLOGÍA 2ºBach\Geomorfoología climática\29.1.- Suelos poligonales 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643" y="1124744"/>
            <a:ext cx="8572500" cy="561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85857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s-ES" dirty="0"/>
              <a:t>SUELO POLIGONAL DE LA TUNDRA</a:t>
            </a:r>
          </a:p>
        </p:txBody>
      </p:sp>
      <p:pic>
        <p:nvPicPr>
          <p:cNvPr id="44034" name="Picture 2" descr="D:\César\a a Teoría\GEOLOGÍA 2ºBach\Geomorfoología climática\30.- Suelos poligonales 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79358"/>
            <a:ext cx="7704856" cy="5778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47474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3034680" cy="4090466"/>
          </a:xfrm>
        </p:spPr>
        <p:txBody>
          <a:bodyPr/>
          <a:lstStyle/>
          <a:p>
            <a:r>
              <a:rPr lang="es-ES" dirty="0"/>
              <a:t>VALLE FLUVIAL EN V</a:t>
            </a:r>
          </a:p>
        </p:txBody>
      </p:sp>
      <p:pic>
        <p:nvPicPr>
          <p:cNvPr id="45058" name="Picture 2" descr="D:\César\a a Teoría\GEOLOGÍA 2ºBach\Geomorfoología climática\31.- Valle en  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16632"/>
            <a:ext cx="5148609" cy="6628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35126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VALLE EN V ABIERTA</a:t>
            </a:r>
          </a:p>
        </p:txBody>
      </p:sp>
      <p:pic>
        <p:nvPicPr>
          <p:cNvPr id="46082" name="Picture 2" descr="D:\César\a a Teoría\GEOLOGÍA 2ºBach\Geomorfoología climática\32.- Valle en V abier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0923"/>
            <a:ext cx="7883240" cy="5050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57575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394720" cy="1143000"/>
          </a:xfrm>
        </p:spPr>
        <p:txBody>
          <a:bodyPr>
            <a:normAutofit fontScale="90000"/>
          </a:bodyPr>
          <a:lstStyle/>
          <a:p>
            <a:r>
              <a:rPr lang="es-ES" dirty="0"/>
              <a:t>DESFILADERO.GARGANTA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88640"/>
            <a:ext cx="4906888" cy="654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4496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10744" cy="1143000"/>
          </a:xfrm>
        </p:spPr>
        <p:txBody>
          <a:bodyPr/>
          <a:lstStyle/>
          <a:p>
            <a:r>
              <a:rPr lang="es-ES" dirty="0"/>
              <a:t>GARGANTA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37283"/>
            <a:ext cx="4680520" cy="668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9729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CAÑÓN. MEANDRO ENCAJADO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50" y="1389437"/>
            <a:ext cx="7658100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2567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CAÑÓN. HOCES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68760"/>
            <a:ext cx="7924800" cy="53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2689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s-ES" dirty="0"/>
              <a:t>CAÑÓN DESDE ARRIBA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68760"/>
            <a:ext cx="8229600" cy="53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8304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HOCES. MEANDROS ENCAJADOS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15" y="1417638"/>
            <a:ext cx="7858125" cy="522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5545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7862"/>
          </a:xfrm>
        </p:spPr>
        <p:txBody>
          <a:bodyPr>
            <a:normAutofit fontScale="90000"/>
          </a:bodyPr>
          <a:lstStyle/>
          <a:p>
            <a:r>
              <a:rPr lang="es-ES" dirty="0"/>
              <a:t>CASCADAS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952500"/>
            <a:ext cx="7886700" cy="59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1167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9242"/>
          </a:xfrm>
        </p:spPr>
        <p:txBody>
          <a:bodyPr>
            <a:normAutofit fontScale="90000"/>
          </a:bodyPr>
          <a:lstStyle/>
          <a:p>
            <a:r>
              <a:rPr lang="es-ES" dirty="0"/>
              <a:t>CASCADA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003880"/>
            <a:ext cx="7811591" cy="585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1793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59726"/>
          </a:xfrm>
        </p:spPr>
        <p:txBody>
          <a:bodyPr>
            <a:normAutofit fontScale="90000"/>
          </a:bodyPr>
          <a:lstStyle/>
          <a:p>
            <a:r>
              <a:rPr lang="es-ES" dirty="0"/>
              <a:t>CATARATA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1034364"/>
            <a:ext cx="8782050" cy="584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2947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674640" cy="1143000"/>
          </a:xfrm>
        </p:spPr>
        <p:txBody>
          <a:bodyPr>
            <a:normAutofit fontScale="90000"/>
          </a:bodyPr>
          <a:lstStyle/>
          <a:p>
            <a:r>
              <a:rPr lang="es-ES" dirty="0"/>
              <a:t>EVOLUCIÓN DE LAS CASCADAS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65932"/>
            <a:ext cx="5760640" cy="6792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88560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CASCADA-RÁPIDOS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20" y="1417638"/>
            <a:ext cx="7762360" cy="5251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88843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RÁPIDOS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68" y="1556792"/>
            <a:ext cx="7740352" cy="514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9464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OLLAS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" y="1408530"/>
            <a:ext cx="7143750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74924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s-ES" dirty="0"/>
              <a:t>OLLA O MARMITA DE GIGANTE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052736"/>
            <a:ext cx="7400925" cy="554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7883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634082"/>
          </a:xfrm>
        </p:spPr>
        <p:txBody>
          <a:bodyPr>
            <a:normAutofit fontScale="90000"/>
          </a:bodyPr>
          <a:lstStyle/>
          <a:p>
            <a:r>
              <a:rPr lang="es-ES" dirty="0"/>
              <a:t>EROSIÓN REMONTANTE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196752"/>
            <a:ext cx="6048672" cy="5443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68386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s-ES" dirty="0"/>
              <a:t>CODO DE CAPTURA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371700"/>
            <a:ext cx="7200800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50739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s-ES" dirty="0"/>
              <a:t>VALLE EN ARTESA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0" y="1196752"/>
            <a:ext cx="7429500" cy="554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0341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es-ES" sz="2800" dirty="0"/>
              <a:t>VALLE EN ARTESA CON CULTIVOS Y POBLACIONES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268760"/>
            <a:ext cx="6757949" cy="544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20618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19" y="332656"/>
            <a:ext cx="8011045" cy="792088"/>
          </a:xfrm>
        </p:spPr>
        <p:txBody>
          <a:bodyPr/>
          <a:lstStyle/>
          <a:p>
            <a:r>
              <a:rPr lang="es-ES" dirty="0"/>
              <a:t>PARED DEL VALLE EN ARTESA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" y="1311356"/>
            <a:ext cx="8343900" cy="551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7091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s-ES" dirty="0"/>
              <a:t>MEANDROS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1219200"/>
            <a:ext cx="85725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80567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55789"/>
          </a:xfrm>
        </p:spPr>
        <p:txBody>
          <a:bodyPr/>
          <a:lstStyle/>
          <a:p>
            <a:r>
              <a:rPr lang="es-ES" dirty="0"/>
              <a:t>MEANDRO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330427"/>
            <a:ext cx="6743700" cy="550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15724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s-ES" dirty="0"/>
              <a:t>EVOLUCIÓN DE LOS MEANDROS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75" y="1386826"/>
            <a:ext cx="7667625" cy="539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62765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MEANDRO ABANDONADO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307056"/>
            <a:ext cx="7400925" cy="554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83145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42172"/>
          </a:xfrm>
        </p:spPr>
        <p:txBody>
          <a:bodyPr/>
          <a:lstStyle/>
          <a:p>
            <a:r>
              <a:rPr lang="es-ES" dirty="0"/>
              <a:t>MEANDROS ABANDONADOS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775" y="1116810"/>
            <a:ext cx="6348561" cy="573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39076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3112"/>
          </a:xfrm>
        </p:spPr>
        <p:txBody>
          <a:bodyPr/>
          <a:lstStyle/>
          <a:p>
            <a:r>
              <a:rPr lang="es-ES" dirty="0"/>
              <a:t>TERRAZAS FLUVIALES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47750"/>
            <a:ext cx="8591550" cy="581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92825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s-ES" dirty="0"/>
              <a:t>TERRAZAS DEL RIO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980728"/>
            <a:ext cx="7639133" cy="572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99638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 TERRAZAS FLUVIALES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64" y="1696130"/>
            <a:ext cx="8446871" cy="512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8852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4222"/>
          </a:xfrm>
        </p:spPr>
        <p:txBody>
          <a:bodyPr/>
          <a:lstStyle/>
          <a:p>
            <a:r>
              <a:rPr lang="es-ES" dirty="0"/>
              <a:t>ESTUARIO DE UN RIO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7" y="1288860"/>
            <a:ext cx="7400925" cy="554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40942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s-ES" dirty="0"/>
              <a:t>DELTA DEL EBRO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1066800"/>
            <a:ext cx="857250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04952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s-ES" dirty="0"/>
              <a:t>DELTA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066800"/>
            <a:ext cx="6429375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7523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s-ES" dirty="0"/>
              <a:t>DESEMBOCADURA EN DELTA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5" y="1268760"/>
            <a:ext cx="7715250" cy="548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41440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s-ES" dirty="0"/>
              <a:t>SURCOS DE LAVADO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68760"/>
            <a:ext cx="7441296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48795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s-ES" dirty="0"/>
              <a:t>CÁRCAVAS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264609"/>
            <a:ext cx="7400925" cy="557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4364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ZONA DE CÁRCAVAS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28697"/>
            <a:ext cx="7924800" cy="52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74027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78975"/>
          </a:xfrm>
        </p:spPr>
        <p:txBody>
          <a:bodyPr/>
          <a:lstStyle/>
          <a:p>
            <a:r>
              <a:rPr lang="es-ES" dirty="0"/>
              <a:t>CHIMENEAS DE HADAS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7" y="1253613"/>
            <a:ext cx="7400925" cy="560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47114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CREEP O REPTACIÓN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7" y="2060848"/>
            <a:ext cx="9144000" cy="458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30574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83024"/>
          </a:xfrm>
        </p:spPr>
        <p:txBody>
          <a:bodyPr/>
          <a:lstStyle/>
          <a:p>
            <a:r>
              <a:rPr lang="es-ES" dirty="0"/>
              <a:t>EFECTOS DE LA REPTACIÓN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57662"/>
            <a:ext cx="7590124" cy="570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99842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COLADA DE BARRO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95" y="1417638"/>
            <a:ext cx="7312610" cy="538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70106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TIPOS DE DESLIZAMIENTOS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60" y="1700808"/>
            <a:ext cx="8892480" cy="431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59068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s-ES" dirty="0"/>
              <a:t>DESLIZAMIENTO TRASLACIONAL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" y="1268760"/>
            <a:ext cx="8296275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84998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32" y="116632"/>
            <a:ext cx="8829135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89943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5" y="1628775"/>
            <a:ext cx="7858125" cy="522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22667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DESPRENDIMIENTO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268760"/>
            <a:ext cx="8159386" cy="5446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92938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OASIS POR DEFLACCIÓN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1556792"/>
            <a:ext cx="8115300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0982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OASIS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314450"/>
            <a:ext cx="7400925" cy="554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41406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s-ES" dirty="0"/>
              <a:t>ALVEOLOS DE ABRASIÓN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1430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13830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ALVEOLOS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602308"/>
            <a:ext cx="7886700" cy="522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75684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ROCA EN SETA O FUNGIFORME</a:t>
            </a:r>
            <a:endParaRPr lang="es-ES" dirty="0"/>
          </a:p>
        </p:txBody>
      </p:sp>
      <p:pic>
        <p:nvPicPr>
          <p:cNvPr id="1026" name="Picture 2" descr="E:\GEOLOGÍA\Geomorfoología climática\75.- Roca en seta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1400175"/>
            <a:ext cx="7543800" cy="545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077353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s-ES" dirty="0" smtClean="0"/>
              <a:t>ROCA EN SETA</a:t>
            </a:r>
            <a:endParaRPr lang="es-ES" dirty="0"/>
          </a:p>
        </p:txBody>
      </p:sp>
      <p:pic>
        <p:nvPicPr>
          <p:cNvPr id="2050" name="Picture 2" descr="E:\GEOLOGÍA\Geomorfoología climática\76.- Roca en seta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836" y="1268760"/>
            <a:ext cx="73152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493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ROCA FUNGIFORME</a:t>
            </a:r>
            <a:endParaRPr lang="es-ES" dirty="0"/>
          </a:p>
        </p:txBody>
      </p:sp>
      <p:pic>
        <p:nvPicPr>
          <p:cNvPr id="3074" name="Picture 2" descr="E:\GEOLOGÍA\Geomorfoología climática\76.1 Roca en seta 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64" y="1628775"/>
            <a:ext cx="7858125" cy="522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703467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RESULTADO DE LA ABRASIÓN</a:t>
            </a:r>
            <a:endParaRPr lang="es-ES" dirty="0"/>
          </a:p>
        </p:txBody>
      </p:sp>
      <p:pic>
        <p:nvPicPr>
          <p:cNvPr id="4098" name="Picture 2" descr="E:\GEOLOGÍA\Geomorfoología climática\77.- Abrasió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" y="1412776"/>
            <a:ext cx="7743825" cy="531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555037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HAMADA Y REG</a:t>
            </a:r>
            <a:endParaRPr lang="es-ES" dirty="0"/>
          </a:p>
        </p:txBody>
      </p:sp>
      <p:pic>
        <p:nvPicPr>
          <p:cNvPr id="5122" name="Picture 2" descr="E:\GEOLOGÍA\Geomorfoología climática\78.- Hamada y re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340768"/>
            <a:ext cx="8429625" cy="534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919420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REG Y HAMADA (al fondo)</a:t>
            </a:r>
            <a:endParaRPr lang="es-ES" dirty="0"/>
          </a:p>
        </p:txBody>
      </p:sp>
      <p:pic>
        <p:nvPicPr>
          <p:cNvPr id="6146" name="Picture 2" descr="E:\GEOLOGÍA\Geomorfoología climática\79.- Re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7858125" cy="522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679147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REG</a:t>
            </a:r>
            <a:endParaRPr lang="es-ES" dirty="0"/>
          </a:p>
        </p:txBody>
      </p:sp>
      <p:pic>
        <p:nvPicPr>
          <p:cNvPr id="7170" name="Picture 2" descr="E:\GEOLOGÍA\Geomorfoología climática\79.1.- Reg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276872"/>
            <a:ext cx="85725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245243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ERG</a:t>
            </a:r>
            <a:endParaRPr lang="es-ES" dirty="0"/>
          </a:p>
        </p:txBody>
      </p:sp>
      <p:pic>
        <p:nvPicPr>
          <p:cNvPr id="8194" name="Picture 2" descr="E:\GEOLOGÍA\Geomorfoología climática\80.- Erg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40768"/>
            <a:ext cx="7858125" cy="522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10945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ERG CON DUNAS</a:t>
            </a:r>
            <a:endParaRPr lang="es-ES" dirty="0"/>
          </a:p>
        </p:txBody>
      </p:sp>
      <p:pic>
        <p:nvPicPr>
          <p:cNvPr id="9218" name="Picture 2" descr="E:\GEOLOGÍA\Geomorfoología climática\81.- Erg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844824"/>
            <a:ext cx="8572500" cy="465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308015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s-ES" dirty="0" smtClean="0"/>
              <a:t>BARJANES</a:t>
            </a:r>
            <a:endParaRPr lang="es-ES" dirty="0"/>
          </a:p>
        </p:txBody>
      </p:sp>
      <p:pic>
        <p:nvPicPr>
          <p:cNvPr id="10242" name="Picture 2" descr="E:\GEOLOGÍA\Geomorfoología climática\82.- Barjan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96752"/>
            <a:ext cx="7400925" cy="554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227985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s-ES" dirty="0" smtClean="0"/>
              <a:t>BARJANES EN EL ERG</a:t>
            </a:r>
            <a:endParaRPr lang="es-ES" dirty="0"/>
          </a:p>
        </p:txBody>
      </p:sp>
      <p:pic>
        <p:nvPicPr>
          <p:cNvPr id="11266" name="Picture 2" descr="E:\GEOLOGÍA\Geomorfoología climática\82.1 Barjanes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79763"/>
            <a:ext cx="8049344" cy="5457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05897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3688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LOESS</a:t>
            </a:r>
            <a:endParaRPr lang="es-ES" dirty="0"/>
          </a:p>
        </p:txBody>
      </p:sp>
      <p:pic>
        <p:nvPicPr>
          <p:cNvPr id="12290" name="Picture 2" descr="E:\GEOLOGÍA\Geomorfoología climática\83 Loe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888326"/>
            <a:ext cx="79248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580227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TIPOS DE DESIERTOS</a:t>
            </a:r>
            <a:endParaRPr lang="es-ES" dirty="0"/>
          </a:p>
        </p:txBody>
      </p:sp>
      <p:pic>
        <p:nvPicPr>
          <p:cNvPr id="13314" name="Picture 2" descr="E:\GEOLOGÍA\Geomorfoología climática\84.- Tipos de desiert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409700"/>
            <a:ext cx="8572500" cy="537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422282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SUELOS LATERÍTICOS</a:t>
            </a:r>
            <a:endParaRPr lang="es-ES" dirty="0"/>
          </a:p>
        </p:txBody>
      </p:sp>
      <p:pic>
        <p:nvPicPr>
          <p:cNvPr id="14338" name="Picture 2" descr="E:\GEOLOGÍA\Geomorfoología climática\85.- Suelos lateríticos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83" y="990600"/>
            <a:ext cx="7791450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881115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98776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SUELO LATERÍTICO DE GRAN ESPESOR</a:t>
            </a:r>
            <a:endParaRPr lang="es-ES" dirty="0"/>
          </a:p>
        </p:txBody>
      </p:sp>
      <p:pic>
        <p:nvPicPr>
          <p:cNvPr id="15362" name="Picture 2" descr="E:\GEOLOGÍA\Geomorfoología climática\86.- Suelos lateríticos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296" y="1"/>
            <a:ext cx="45132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48769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PAN DE AZUCAR</a:t>
            </a:r>
            <a:endParaRPr lang="es-ES" dirty="0"/>
          </a:p>
        </p:txBody>
      </p:sp>
      <p:pic>
        <p:nvPicPr>
          <p:cNvPr id="16386" name="Picture 2" descr="E:\GEOLOGÍA\Geomorfoología climática\87.- Pan de azucar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01" y="1314450"/>
            <a:ext cx="7400925" cy="554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774754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PANES DE AZUCAR</a:t>
            </a:r>
            <a:endParaRPr lang="es-ES" dirty="0"/>
          </a:p>
        </p:txBody>
      </p:sp>
      <p:pic>
        <p:nvPicPr>
          <p:cNvPr id="17410" name="Picture 2" descr="E:\GEOLOGÍA\Geomorfoología climática\88.- Pan de azucar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37" y="1568299"/>
            <a:ext cx="782955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935188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PAN DE AZUCAR DE RIO DE JANEIRO</a:t>
            </a:r>
            <a:endParaRPr lang="es-ES" dirty="0"/>
          </a:p>
        </p:txBody>
      </p:sp>
      <p:pic>
        <p:nvPicPr>
          <p:cNvPr id="18434" name="Picture 2" descr="E:\GEOLOGÍA\Geomorfoología climática\89.- Pan de azucar  de Rio de Janeir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29" y="1484784"/>
            <a:ext cx="7943850" cy="517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538856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1486"/>
          </a:xfrm>
        </p:spPr>
        <p:txBody>
          <a:bodyPr>
            <a:normAutofit/>
          </a:bodyPr>
          <a:lstStyle/>
          <a:p>
            <a:r>
              <a:rPr lang="es-ES" sz="3200" dirty="0" smtClean="0"/>
              <a:t>CRISTO DEL PAN DE AZUCAR DE RIO DE JANEIRO</a:t>
            </a:r>
            <a:endParaRPr lang="es-ES" sz="3200" dirty="0"/>
          </a:p>
        </p:txBody>
      </p:sp>
      <p:pic>
        <p:nvPicPr>
          <p:cNvPr id="19458" name="Picture 2" descr="E:\GEOLOGÍA\Geomorfoología climática\90.- Pan azucar Rio  Cris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016124"/>
            <a:ext cx="7772400" cy="582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59707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330</Words>
  <Application>Microsoft Office PowerPoint</Application>
  <PresentationFormat>Presentación en pantalla (4:3)</PresentationFormat>
  <Paragraphs>104</Paragraphs>
  <Slides>108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108</vt:i4>
      </vt:variant>
    </vt:vector>
  </HeadingPairs>
  <TitlesOfParts>
    <vt:vector size="109" baseType="lpstr">
      <vt:lpstr>Tema de Office</vt:lpstr>
      <vt:lpstr>Presentación de PowerPoint</vt:lpstr>
      <vt:lpstr>PERFIL DE UN SUELO</vt:lpstr>
      <vt:lpstr>HORIZONTES DE UN SUELO</vt:lpstr>
      <vt:lpstr>Presentación de PowerPoint</vt:lpstr>
      <vt:lpstr>INLANDSIS EN LA ANTÁRTIDA</vt:lpstr>
      <vt:lpstr>GLACIAR DE VALLE</vt:lpstr>
      <vt:lpstr>CORTE DE VALLE GLARIAR</vt:lpstr>
      <vt:lpstr>GLACIARES DE VALLE</vt:lpstr>
      <vt:lpstr>LENGUA GLACIAR AL MAR</vt:lpstr>
      <vt:lpstr>PARTES DE UN GLACIAR</vt:lpstr>
      <vt:lpstr>VARIAS LENGUAS GLACIARES Y MORRENAS</vt:lpstr>
      <vt:lpstr>ZONA DE ABLACIÓN</vt:lpstr>
      <vt:lpstr>HORN (PICO PIRAMIDAL)</vt:lpstr>
      <vt:lpstr>PICOS PIRAMIDALES</vt:lpstr>
      <vt:lpstr>VALLE GLACIAR (DIBUJO)</vt:lpstr>
      <vt:lpstr>VALLE EN FORMA DE U</vt:lpstr>
      <vt:lpstr>VALLE GLACIAR (FORMA DE U)</vt:lpstr>
      <vt:lpstr>VALLE EN U CON HIELO</vt:lpstr>
      <vt:lpstr>LAGO DE CIRCO. LAGUNA GRANDE DE GREDOS</vt:lpstr>
      <vt:lpstr>LAGO GLACIAR</vt:lpstr>
      <vt:lpstr>LAGUNA EN EL VALLE GLACIAR</vt:lpstr>
      <vt:lpstr>CASCADA EN EL VALLE COLGADO</vt:lpstr>
      <vt:lpstr>FIORDO </vt:lpstr>
      <vt:lpstr>FIORDO NORUEGO</vt:lpstr>
      <vt:lpstr>ROCAS ABORREGADAS. SUPERFICIE PULIDA</vt:lpstr>
      <vt:lpstr>ROCAS ABORREGADAS. GRIETAS PARALELAS</vt:lpstr>
      <vt:lpstr>ROCAS ABORREGADAS CON SURCOS</vt:lpstr>
      <vt:lpstr>ZONA DE ROCAS ABORREGADAS</vt:lpstr>
      <vt:lpstr>TIPOS DE MORRENAS</vt:lpstr>
      <vt:lpstr>MORRENA SUPERFICIAL</vt:lpstr>
      <vt:lpstr>MORRENA</vt:lpstr>
      <vt:lpstr>LAGO DE MORRENA</vt:lpstr>
      <vt:lpstr>CANCHAL O PEDRIZA</vt:lpstr>
      <vt:lpstr>CANCHAL EN ABANICO</vt:lpstr>
      <vt:lpstr>ROCAS DE UN CANCHAL</vt:lpstr>
      <vt:lpstr>SUELOS ALMOHADILLADOS</vt:lpstr>
      <vt:lpstr>SUELO ALMOHADILLADO </vt:lpstr>
      <vt:lpstr>SUELO POLIGONAL ARCILLOSO</vt:lpstr>
      <vt:lpstr>SUELO POLIGONAL</vt:lpstr>
      <vt:lpstr>SUELO POLIGONAL DE LA TUNDRA</vt:lpstr>
      <vt:lpstr>VALLE FLUVIAL EN V</vt:lpstr>
      <vt:lpstr>VALLE EN V ABIERTA</vt:lpstr>
      <vt:lpstr>DESFILADERO.GARGANTA</vt:lpstr>
      <vt:lpstr>GARGANTA</vt:lpstr>
      <vt:lpstr>CAÑÓN. MEANDRO ENCAJADO</vt:lpstr>
      <vt:lpstr>CAÑÓN. HOCES</vt:lpstr>
      <vt:lpstr>CAÑÓN DESDE ARRIBA</vt:lpstr>
      <vt:lpstr>HOCES. MEANDROS ENCAJADOS</vt:lpstr>
      <vt:lpstr>CASCADAS</vt:lpstr>
      <vt:lpstr>CASCADA</vt:lpstr>
      <vt:lpstr>CATARATA</vt:lpstr>
      <vt:lpstr>EVOLUCIÓN DE LAS CASCADAS</vt:lpstr>
      <vt:lpstr>CASCADA-RÁPIDOS</vt:lpstr>
      <vt:lpstr>RÁPIDOS</vt:lpstr>
      <vt:lpstr>OLLAS</vt:lpstr>
      <vt:lpstr>OLLA O MARMITA DE GIGANTE</vt:lpstr>
      <vt:lpstr>EROSIÓN REMONTANTE</vt:lpstr>
      <vt:lpstr>CODO DE CAPTURA</vt:lpstr>
      <vt:lpstr>VALLE EN ARTESA</vt:lpstr>
      <vt:lpstr>VALLE EN ARTESA CON CULTIVOS Y POBLACIONES</vt:lpstr>
      <vt:lpstr>PARED DEL VALLE EN ARTESA</vt:lpstr>
      <vt:lpstr>MEANDROS</vt:lpstr>
      <vt:lpstr>MEANDRO</vt:lpstr>
      <vt:lpstr>EVOLUCIÓN DE LOS MEANDROS</vt:lpstr>
      <vt:lpstr>MEANDRO ABANDONADO</vt:lpstr>
      <vt:lpstr>MEANDROS ABANDONADOS</vt:lpstr>
      <vt:lpstr>TERRAZAS FLUVIALES</vt:lpstr>
      <vt:lpstr>TERRAZAS DEL RIO</vt:lpstr>
      <vt:lpstr>2 TERRAZAS FLUVIALES</vt:lpstr>
      <vt:lpstr>ESTUARIO DE UN RIO</vt:lpstr>
      <vt:lpstr>DELTA DEL EBRO</vt:lpstr>
      <vt:lpstr>DELTA </vt:lpstr>
      <vt:lpstr>DESEMBOCADURA EN DELTA</vt:lpstr>
      <vt:lpstr>SURCOS DE LAVADO</vt:lpstr>
      <vt:lpstr>CÁRCAVAS</vt:lpstr>
      <vt:lpstr>ZONA DE CÁRCAVAS</vt:lpstr>
      <vt:lpstr>CHIMENEAS DE HADAS </vt:lpstr>
      <vt:lpstr>CREEP O REPTACIÓN</vt:lpstr>
      <vt:lpstr>EFECTOS DE LA REPTACIÓN</vt:lpstr>
      <vt:lpstr>COLADA DE BARRO</vt:lpstr>
      <vt:lpstr>TIPOS DE DESLIZAMIENTOS</vt:lpstr>
      <vt:lpstr>DESLIZAMIENTO TRASLACIONAL</vt:lpstr>
      <vt:lpstr>Presentación de PowerPoint</vt:lpstr>
      <vt:lpstr>Presentación de PowerPoint</vt:lpstr>
      <vt:lpstr>DESPRENDIMIENTO</vt:lpstr>
      <vt:lpstr>OASIS POR DEFLACCIÓN</vt:lpstr>
      <vt:lpstr>OASIS</vt:lpstr>
      <vt:lpstr>ALVEOLOS DE ABRASIÓN</vt:lpstr>
      <vt:lpstr>ALVEOLOS</vt:lpstr>
      <vt:lpstr>ROCA EN SETA O FUNGIFORME</vt:lpstr>
      <vt:lpstr>ROCA EN SETA</vt:lpstr>
      <vt:lpstr>ROCA FUNGIFORME</vt:lpstr>
      <vt:lpstr>RESULTADO DE LA ABRASIÓN</vt:lpstr>
      <vt:lpstr>HAMADA Y REG</vt:lpstr>
      <vt:lpstr>REG Y HAMADA (al fondo)</vt:lpstr>
      <vt:lpstr>REG</vt:lpstr>
      <vt:lpstr>ERG</vt:lpstr>
      <vt:lpstr>ERG CON DUNAS</vt:lpstr>
      <vt:lpstr>BARJANES</vt:lpstr>
      <vt:lpstr>BARJANES EN EL ERG</vt:lpstr>
      <vt:lpstr>LOESS</vt:lpstr>
      <vt:lpstr>TIPOS DE DESIERTOS</vt:lpstr>
      <vt:lpstr>SUELOS LATERÍTICOS</vt:lpstr>
      <vt:lpstr>SUELO LATERÍTICO DE GRAN ESPESOR</vt:lpstr>
      <vt:lpstr>PAN DE AZUCAR</vt:lpstr>
      <vt:lpstr>PANES DE AZUCAR</vt:lpstr>
      <vt:lpstr>PAN DE AZUCAR DE RIO DE JANEIRO</vt:lpstr>
      <vt:lpstr>CRISTO DEL PAN DE AZUCAR DE RIO DE JANEIRO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TuSoft.org</cp:lastModifiedBy>
  <cp:revision>15</cp:revision>
  <dcterms:created xsi:type="dcterms:W3CDTF">2017-04-17T18:59:54Z</dcterms:created>
  <dcterms:modified xsi:type="dcterms:W3CDTF">2017-04-18T12:17:30Z</dcterms:modified>
</cp:coreProperties>
</file>