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84" r:id="rId4"/>
    <p:sldId id="260" r:id="rId5"/>
    <p:sldId id="285" r:id="rId6"/>
    <p:sldId id="286" r:id="rId7"/>
    <p:sldId id="261" r:id="rId8"/>
    <p:sldId id="287" r:id="rId9"/>
    <p:sldId id="262" r:id="rId10"/>
    <p:sldId id="288" r:id="rId11"/>
    <p:sldId id="289" r:id="rId12"/>
    <p:sldId id="277" r:id="rId13"/>
    <p:sldId id="291" r:id="rId14"/>
    <p:sldId id="278" r:id="rId15"/>
    <p:sldId id="292" r:id="rId16"/>
    <p:sldId id="264" r:id="rId17"/>
    <p:sldId id="293" r:id="rId18"/>
    <p:sldId id="265" r:id="rId19"/>
    <p:sldId id="281" r:id="rId20"/>
    <p:sldId id="282" r:id="rId21"/>
    <p:sldId id="270" r:id="rId22"/>
    <p:sldId id="283" r:id="rId23"/>
    <p:sldId id="276" r:id="rId24"/>
    <p:sldId id="279" r:id="rId25"/>
    <p:sldId id="290" r:id="rId26"/>
    <p:sldId id="295" r:id="rId27"/>
    <p:sldId id="294" r:id="rId2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00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8F6E-F528-4294-B0DC-189D0EC9218A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3B5C-2A3E-4A1C-8449-772FCA348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8877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8F6E-F528-4294-B0DC-189D0EC9218A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3B5C-2A3E-4A1C-8449-772FCA348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4161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8F6E-F528-4294-B0DC-189D0EC9218A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3B5C-2A3E-4A1C-8449-772FCA348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3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8F6E-F528-4294-B0DC-189D0EC9218A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3B5C-2A3E-4A1C-8449-772FCA348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3426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8F6E-F528-4294-B0DC-189D0EC9218A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3B5C-2A3E-4A1C-8449-772FCA348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5270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8F6E-F528-4294-B0DC-189D0EC9218A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3B5C-2A3E-4A1C-8449-772FCA348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7728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8F6E-F528-4294-B0DC-189D0EC9218A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3B5C-2A3E-4A1C-8449-772FCA348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5680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8F6E-F528-4294-B0DC-189D0EC9218A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3B5C-2A3E-4A1C-8449-772FCA348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094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8F6E-F528-4294-B0DC-189D0EC9218A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3B5C-2A3E-4A1C-8449-772FCA348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454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8F6E-F528-4294-B0DC-189D0EC9218A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3B5C-2A3E-4A1C-8449-772FCA348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8381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8F6E-F528-4294-B0DC-189D0EC9218A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3B5C-2A3E-4A1C-8449-772FCA348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586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48F6E-F528-4294-B0DC-189D0EC9218A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63B5C-2A3E-4A1C-8449-772FCA348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938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CÉLULA ANIMAL</a:t>
            </a:r>
            <a:endParaRPr lang="es-ES" b="1" u="sng" dirty="0"/>
          </a:p>
        </p:txBody>
      </p:sp>
      <p:pic>
        <p:nvPicPr>
          <p:cNvPr id="4" name="3 Marcador de contenido" descr="Resultado de imagen de la célula animal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6768752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2547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Resultado de imagen de la célula animal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0"/>
            <a:ext cx="8280920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5477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MEMBRANA PLASMÁTICA</a:t>
            </a:r>
            <a:endParaRPr lang="es-ES" b="1" u="sng" dirty="0"/>
          </a:p>
        </p:txBody>
      </p:sp>
      <p:pic>
        <p:nvPicPr>
          <p:cNvPr id="4" name="3 Marcador de contenido" descr="Resultado de imagen de la célula animal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84784"/>
            <a:ext cx="6696744" cy="4968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7324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b="1" u="sng" dirty="0" smtClean="0"/>
              <a:t>RETICULO ENDOPLASMÁTICO RUGOSO Y LISO</a:t>
            </a:r>
            <a:endParaRPr lang="es-ES" sz="2800" b="1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</p:txBody>
      </p:sp>
      <p:pic>
        <p:nvPicPr>
          <p:cNvPr id="4" name="3 Imagen" descr="Resultado de imagen de la célula animal micrografia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16" y="2201787"/>
            <a:ext cx="8784976" cy="41044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69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u="sng" dirty="0" smtClean="0"/>
              <a:t>RETICULO ENDOPLASMÁTICO RUGOSO</a:t>
            </a:r>
            <a:endParaRPr lang="es-ES" u="sng" dirty="0"/>
          </a:p>
        </p:txBody>
      </p:sp>
      <p:pic>
        <p:nvPicPr>
          <p:cNvPr id="4" name="3 Marcador de contenido" descr="Resultado de imagen de la célula animal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674" y="1600200"/>
            <a:ext cx="6442651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5782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RIBOSOMAS</a:t>
            </a:r>
            <a:endParaRPr lang="es-ES" b="1" u="sng" dirty="0"/>
          </a:p>
        </p:txBody>
      </p:sp>
      <p:pic>
        <p:nvPicPr>
          <p:cNvPr id="4" name="3 Marcador de contenido" descr="Resultado de imagen de ribosomas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7056784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2756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MITOCÓNDRIA</a:t>
            </a:r>
            <a:endParaRPr lang="es-ES" dirty="0"/>
          </a:p>
        </p:txBody>
      </p:sp>
      <p:pic>
        <p:nvPicPr>
          <p:cNvPr id="4" name="3 Marcador de contenido" descr="Resultado de imagen de la célula animal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771" y="1600200"/>
            <a:ext cx="5740458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4127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1143000"/>
          </a:xfrm>
        </p:spPr>
        <p:txBody>
          <a:bodyPr/>
          <a:lstStyle/>
          <a:p>
            <a:r>
              <a:rPr lang="es-ES" b="1" u="sng" dirty="0" smtClean="0"/>
              <a:t>MITOCÓNDRIA</a:t>
            </a:r>
            <a:endParaRPr lang="es-ES" b="1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4" name="3 Imagen" descr="Resultado de imagen de CITOESQUELETO micrografia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20613"/>
            <a:ext cx="6211999" cy="44097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6862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MITOCÓNDRIAS</a:t>
            </a:r>
            <a:endParaRPr lang="es-ES" b="1" u="sng" dirty="0"/>
          </a:p>
        </p:txBody>
      </p:sp>
      <p:pic>
        <p:nvPicPr>
          <p:cNvPr id="4" name="3 Marcador de contenido" descr="Resultado de imagen de la célula animal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6768752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0821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APARATO DE GOLGI</a:t>
            </a:r>
            <a:endParaRPr lang="es-ES" b="1" u="sng" dirty="0"/>
          </a:p>
        </p:txBody>
      </p:sp>
      <p:pic>
        <p:nvPicPr>
          <p:cNvPr id="4" name="3 Marcador de contenido" descr="Resultado de imagen de la célula animal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6840760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029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APARATO DE GOLGI</a:t>
            </a:r>
            <a:endParaRPr lang="es-ES" b="1" u="sng" dirty="0"/>
          </a:p>
        </p:txBody>
      </p:sp>
      <p:pic>
        <p:nvPicPr>
          <p:cNvPr id="4" name="3 Marcador de contenido" descr="Resultado de imagen de la célula animal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00200"/>
            <a:ext cx="4032448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1216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LISOSOMAS</a:t>
            </a:r>
            <a:endParaRPr lang="es-ES" b="1" u="sng" dirty="0"/>
          </a:p>
        </p:txBody>
      </p:sp>
      <p:pic>
        <p:nvPicPr>
          <p:cNvPr id="4" name="3 Marcador de contenido" descr="Resultado de imagen de LISOSOMAS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5328592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3154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CENTRIOLOS</a:t>
            </a:r>
            <a:endParaRPr lang="es-ES" b="1" u="sng" dirty="0"/>
          </a:p>
        </p:txBody>
      </p:sp>
      <p:pic>
        <p:nvPicPr>
          <p:cNvPr id="4" name="3 Marcador de contenido" descr="Resultado de imagen de la célula animal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268760"/>
            <a:ext cx="7200800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9835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CENTRIOLOS</a:t>
            </a:r>
            <a:endParaRPr lang="es-ES" b="1" u="sng" dirty="0"/>
          </a:p>
        </p:txBody>
      </p:sp>
      <p:pic>
        <p:nvPicPr>
          <p:cNvPr id="4" name="3 Marcador de contenido" descr="Resultado de imagen de LISOSOMAS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12776"/>
            <a:ext cx="4067522" cy="48771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1048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CENTROSOMAS</a:t>
            </a:r>
            <a:endParaRPr lang="es-ES" b="1" u="sng" dirty="0"/>
          </a:p>
        </p:txBody>
      </p:sp>
      <p:pic>
        <p:nvPicPr>
          <p:cNvPr id="4" name="3 Marcador de contenido" descr="Resultado de imagen de la célula animal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7488832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862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CENTRIOLOS</a:t>
            </a:r>
            <a:endParaRPr lang="es-ES" b="1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Resultado de imagen de la célula animal micrografia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37677"/>
            <a:ext cx="7128792" cy="4787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5200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CILIOS</a:t>
            </a:r>
            <a:endParaRPr lang="es-ES" b="1" u="sng" dirty="0"/>
          </a:p>
        </p:txBody>
      </p:sp>
      <p:pic>
        <p:nvPicPr>
          <p:cNvPr id="4" name="3 Marcador de contenido" descr="Resultado de imagen de la célula animal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7128792" cy="49685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7197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CITOESQUELETO</a:t>
            </a:r>
            <a:endParaRPr lang="es-ES" b="1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Resultado de imagen de la célula animal micrografia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77097"/>
            <a:ext cx="7488832" cy="3700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7976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CITOESQUELETO</a:t>
            </a:r>
            <a:endParaRPr lang="es-ES" b="1" u="sng" dirty="0"/>
          </a:p>
        </p:txBody>
      </p:sp>
      <p:pic>
        <p:nvPicPr>
          <p:cNvPr id="4" name="3 Marcador de contenido" descr="Resultado de imagen de CITOESQUELETO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00808"/>
            <a:ext cx="6552728" cy="4608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2193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CITOESQUELETO</a:t>
            </a:r>
            <a:endParaRPr lang="es-ES" b="1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Resultado de imagen de CITOESQUELETO micrografia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17992"/>
            <a:ext cx="6552728" cy="42312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2997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NÚCLEO Y GRÁNULOS</a:t>
            </a:r>
            <a:endParaRPr lang="es-ES" b="1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Resultado de imagen de la célula animal micrografia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980" y="1308100"/>
            <a:ext cx="5400040" cy="4241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3729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Resultado de imagen de CITOESQUELETO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96944" cy="6192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9130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NÚCLEO.PORO NUCLEAR</a:t>
            </a:r>
            <a:endParaRPr lang="es-ES" b="1" u="sng" dirty="0"/>
          </a:p>
        </p:txBody>
      </p:sp>
      <p:pic>
        <p:nvPicPr>
          <p:cNvPr id="4" name="3 Marcador de contenido" descr="Resultado de imagen de la célula animal micrografi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4787602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21906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FIBRAS DE CROMATINA</a:t>
            </a:r>
            <a:endParaRPr lang="es-ES" b="1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3 Imagen" descr="Resultado de imagen de ribosomas micrografia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84784"/>
            <a:ext cx="5544615" cy="4675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28935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/>
              <a:t>ADN</a:t>
            </a:r>
            <a:endParaRPr lang="es-ES" b="1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Resultado de imagen de la célula animal micrografia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6408712" cy="50299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38245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Resultado de imagen de cromosomas humanos microscopio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93815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CARIOTIPO HUMANO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3 Imagen" descr="Resultado de imagen de cromosomas humano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08964"/>
            <a:ext cx="5832648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3172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42</Words>
  <Application>Microsoft Office PowerPoint</Application>
  <PresentationFormat>Presentación en pantalla (4:3)</PresentationFormat>
  <Paragraphs>24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Tema de Office</vt:lpstr>
      <vt:lpstr>CÉLULA ANIMAL</vt:lpstr>
      <vt:lpstr>Presentación de PowerPoint</vt:lpstr>
      <vt:lpstr>MEMBRANA PLASMÁTICA</vt:lpstr>
      <vt:lpstr>RETICULO ENDOPLASMÁTICO RUGOSO Y LISO</vt:lpstr>
      <vt:lpstr>RETICULO ENDOPLASMÁTICO RUGOSO</vt:lpstr>
      <vt:lpstr>RIBOSOMAS</vt:lpstr>
      <vt:lpstr>MITOCÓNDRIA</vt:lpstr>
      <vt:lpstr>MITOCÓNDRIA</vt:lpstr>
      <vt:lpstr>MITOCÓNDRIAS</vt:lpstr>
      <vt:lpstr>APARATO DE GOLGI</vt:lpstr>
      <vt:lpstr>APARATO DE GOLGI</vt:lpstr>
      <vt:lpstr>LISOSOMAS</vt:lpstr>
      <vt:lpstr>CENTRIOLOS</vt:lpstr>
      <vt:lpstr>CENTRIOLOS</vt:lpstr>
      <vt:lpstr>CENTROSOMAS</vt:lpstr>
      <vt:lpstr>CENTRIOLOS</vt:lpstr>
      <vt:lpstr>CILIOS</vt:lpstr>
      <vt:lpstr>CITOESQUELETO</vt:lpstr>
      <vt:lpstr>CITOESQUELETO</vt:lpstr>
      <vt:lpstr>CITOESQUELETO</vt:lpstr>
      <vt:lpstr>NÚCLEO Y GRÁNULOS</vt:lpstr>
      <vt:lpstr>Presentación de PowerPoint</vt:lpstr>
      <vt:lpstr>NÚCLEO.PORO NUCLEAR</vt:lpstr>
      <vt:lpstr>FIBRAS DE CROMATINA</vt:lpstr>
      <vt:lpstr>ADN</vt:lpstr>
      <vt:lpstr>Presentación de PowerPoint</vt:lpstr>
      <vt:lpstr>CARIOTIPO HUMANO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Célula animal</dc:title>
  <dc:creator>Usuario</dc:creator>
  <cp:lastModifiedBy>Usuario</cp:lastModifiedBy>
  <cp:revision>12</cp:revision>
  <dcterms:created xsi:type="dcterms:W3CDTF">2016-10-12T08:09:45Z</dcterms:created>
  <dcterms:modified xsi:type="dcterms:W3CDTF">2016-10-16T19:08:04Z</dcterms:modified>
</cp:coreProperties>
</file>