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5" r:id="rId31"/>
    <p:sldId id="286" r:id="rId32"/>
    <p:sldId id="287" r:id="rId33"/>
    <p:sldId id="288" r:id="rId34"/>
    <p:sldId id="289" r:id="rId35"/>
    <p:sldId id="293" r:id="rId36"/>
    <p:sldId id="291" r:id="rId37"/>
    <p:sldId id="295" r:id="rId38"/>
    <p:sldId id="294" r:id="rId39"/>
    <p:sldId id="296" r:id="rId40"/>
    <p:sldId id="297" r:id="rId41"/>
    <p:sldId id="310" r:id="rId42"/>
    <p:sldId id="311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7" r:id="rId52"/>
    <p:sldId id="308" r:id="rId5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722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612D0-11E8-49F2-A675-6C29D164F0D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DAB8E-C840-4255-B051-1DD7C7B29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890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DAB8E-C840-4255-B051-1DD7C7B296F8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858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3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318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95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780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851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09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6991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7703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7436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230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4543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ECDAC-4E7C-4E46-8396-F398F9B10F46}" type="datetimeFigureOut">
              <a:rPr lang="es-ES" smtClean="0"/>
              <a:t>17/10/2017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EF6BA-210E-4303-8364-B24A3E5F1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0671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9472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HUESO LARGO</a:t>
            </a:r>
          </a:p>
        </p:txBody>
      </p:sp>
      <p:pic>
        <p:nvPicPr>
          <p:cNvPr id="1026" name="Picture 2" descr="Resultado de imagen de huesos largos par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6602"/>
            <a:ext cx="5010756" cy="663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228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Resultado de imagen de huesos COR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33"/>
            <a:ext cx="8456288" cy="676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359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HUESOS PLANOS</a:t>
            </a:r>
          </a:p>
        </p:txBody>
      </p:sp>
      <p:pic>
        <p:nvPicPr>
          <p:cNvPr id="3074" name="Picture 2" descr="Resultado de imagen de huesos PLA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5"/>
            <a:ext cx="8735617" cy="49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56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 descr="Resultado de imagen de huesos PLA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7936" cy="642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843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CARTÍLAGO NASAL</a:t>
            </a:r>
          </a:p>
        </p:txBody>
      </p:sp>
      <p:sp>
        <p:nvSpPr>
          <p:cNvPr id="3" name="AutoShape 2" descr="Resultado de imagen de CARTÍLAGO NAS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4" descr="Resultado de imagen de CARTÍLAGO NASA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6" descr="Resultado de imagen de CARTÍLAGO NAS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152" name="Picture 8" descr="Resultado de imagen de CARTÍLAGO NAS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151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CARTÍLAGOS ENTRE LOS HUESOS</a:t>
            </a:r>
          </a:p>
        </p:txBody>
      </p:sp>
      <p:pic>
        <p:nvPicPr>
          <p:cNvPr id="5122" name="Picture 2" descr="Resultado de imagen de CARTÍLAGOS DEL CUER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74159"/>
            <a:ext cx="7920880" cy="510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80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ARTICULACIONES FIJAS (SUTURAS)</a:t>
            </a:r>
          </a:p>
        </p:txBody>
      </p:sp>
      <p:pic>
        <p:nvPicPr>
          <p:cNvPr id="1026" name="Picture 2" descr="Resultado de imagen de articulaciones fi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086836" cy="454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236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FONTANELAS</a:t>
            </a:r>
          </a:p>
        </p:txBody>
      </p:sp>
      <p:pic>
        <p:nvPicPr>
          <p:cNvPr id="2050" name="Picture 2" descr="Resultado de imagen de FONTANE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6510298" cy="5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656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ARTICULACIÓN MÓVIL</a:t>
            </a:r>
          </a:p>
        </p:txBody>
      </p:sp>
      <p:pic>
        <p:nvPicPr>
          <p:cNvPr id="3074" name="Picture 2" descr="Resultado de imagen de ARTICULACIONES MÓVI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1"/>
            <a:ext cx="7907696" cy="506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733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 descr="Resultado de imagen de ARTICULACIONES SEMIMOVI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74360" cy="628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79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MÚSCULOS FUSIFORMES</a:t>
            </a:r>
          </a:p>
        </p:txBody>
      </p:sp>
      <p:sp>
        <p:nvSpPr>
          <p:cNvPr id="3" name="AutoShape 2" descr="Resultado de imagen de ARTICULACIONES SEMIMÓVILE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00" name="Picture 4" descr="Resultado de imagen de musculos fusifor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23227"/>
            <a:ext cx="6048671" cy="499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913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MÚSCULOS PLANOS</a:t>
            </a:r>
          </a:p>
        </p:txBody>
      </p:sp>
      <p:pic>
        <p:nvPicPr>
          <p:cNvPr id="6146" name="Picture 2" descr="Resultado de imagen de MUSCULOS PLA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680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/>
              <a:t>MÚSCULOS ORBICULARES </a:t>
            </a:r>
          </a:p>
        </p:txBody>
      </p:sp>
      <p:pic>
        <p:nvPicPr>
          <p:cNvPr id="7170" name="Picture 2" descr="Resultado de imagen de MUSCULOS CIRCULA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5688632" cy="507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077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de musculos y tendones fibras y haces muscula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5155"/>
            <a:ext cx="6552728" cy="677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184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/>
              <a:t>HUESOS DEL CRÁNEO</a:t>
            </a:r>
          </a:p>
        </p:txBody>
      </p:sp>
      <p:pic>
        <p:nvPicPr>
          <p:cNvPr id="3074" name="Picture 2" descr="Resultado de imagen de huesos del cran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3" y="1844824"/>
            <a:ext cx="9008693" cy="437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456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/>
              <a:t>HUESO ESFENOIDES</a:t>
            </a:r>
          </a:p>
        </p:txBody>
      </p:sp>
      <p:pic>
        <p:nvPicPr>
          <p:cNvPr id="4098" name="Picture 2" descr="Resultado de imagen de esfenoi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56" y="1417638"/>
            <a:ext cx="7430088" cy="532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729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 descr="Resultado de imagen de etmoi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8736971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130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VÉRTEBRAS CERVICALES</a:t>
            </a:r>
          </a:p>
        </p:txBody>
      </p:sp>
      <p:pic>
        <p:nvPicPr>
          <p:cNvPr id="6148" name="Picture 4" descr="Resultado de imagen de vertebras cervic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98" y="1454565"/>
            <a:ext cx="7224803" cy="541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507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MUSCULOS DE LA CABEZA</a:t>
            </a:r>
          </a:p>
        </p:txBody>
      </p:sp>
      <p:pic>
        <p:nvPicPr>
          <p:cNvPr id="7170" name="Picture 2" descr="Resultado de imagen de MUSCULOS DE LA C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09" y="1382003"/>
            <a:ext cx="8505382" cy="546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6732240" y="377994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MASETERO</a:t>
            </a:r>
          </a:p>
        </p:txBody>
      </p:sp>
      <p:cxnSp>
        <p:nvCxnSpPr>
          <p:cNvPr id="5" name="Conector recto de flecha 4"/>
          <p:cNvCxnSpPr/>
          <p:nvPr/>
        </p:nvCxnSpPr>
        <p:spPr>
          <a:xfrm flipH="1">
            <a:off x="4067944" y="4005064"/>
            <a:ext cx="259228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487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194" name="Picture 2" descr="Resultado de imagen de musculos del cuel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gen de musculos del cuel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386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84" y="274638"/>
            <a:ext cx="8562632" cy="64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802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5962"/>
          </a:xfrm>
        </p:spPr>
        <p:txBody>
          <a:bodyPr/>
          <a:lstStyle/>
          <a:p>
            <a:r>
              <a:rPr lang="es-ES" dirty="0"/>
              <a:t>CINTURA ESCAPULAR</a:t>
            </a:r>
          </a:p>
        </p:txBody>
      </p:sp>
      <p:pic>
        <p:nvPicPr>
          <p:cNvPr id="10242" name="Picture 2" descr="Resultado de imagen de CINTURA ESCAPU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91" y="980728"/>
            <a:ext cx="7332969" cy="56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131840" y="13407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CLAVÍCULA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860032" y="62373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Omóplato</a:t>
            </a:r>
          </a:p>
        </p:txBody>
      </p:sp>
      <p:cxnSp>
        <p:nvCxnSpPr>
          <p:cNvPr id="7" name="Conector recto de flecha 6"/>
          <p:cNvCxnSpPr/>
          <p:nvPr/>
        </p:nvCxnSpPr>
        <p:spPr>
          <a:xfrm flipH="1" flipV="1">
            <a:off x="4139952" y="5517232"/>
            <a:ext cx="864096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962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HUESOS DEL BRAZO</a:t>
            </a:r>
          </a:p>
        </p:txBody>
      </p:sp>
      <p:pic>
        <p:nvPicPr>
          <p:cNvPr id="11266" name="Picture 2" descr="Resultado de imagen de huesos del braz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63979"/>
            <a:ext cx="4824536" cy="681008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ángulo: esquinas redondeadas 2"/>
          <p:cNvSpPr/>
          <p:nvPr/>
        </p:nvSpPr>
        <p:spPr>
          <a:xfrm>
            <a:off x="5390377" y="6551633"/>
            <a:ext cx="1557887" cy="30636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607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78696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HUESOS DE LA MANO</a:t>
            </a:r>
          </a:p>
        </p:txBody>
      </p:sp>
      <p:pic>
        <p:nvPicPr>
          <p:cNvPr id="12290" name="Picture 2" descr="Resultado de imagen de huesos de la ma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16632"/>
            <a:ext cx="5365865" cy="66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258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3316" name="Picture 4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20" y="116633"/>
            <a:ext cx="8823761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580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DELTOIDES Y PECTORAL MAYOR</a:t>
            </a:r>
          </a:p>
        </p:txBody>
      </p:sp>
      <p:pic>
        <p:nvPicPr>
          <p:cNvPr id="14338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5531"/>
            <a:ext cx="7354444" cy="552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ctor recto de flecha 3"/>
          <p:cNvCxnSpPr/>
          <p:nvPr/>
        </p:nvCxnSpPr>
        <p:spPr>
          <a:xfrm flipV="1">
            <a:off x="2699792" y="3861048"/>
            <a:ext cx="2664296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V="1">
            <a:off x="3203848" y="4581128"/>
            <a:ext cx="35283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184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GRAN DORSAL</a:t>
            </a:r>
          </a:p>
        </p:txBody>
      </p:sp>
      <p:pic>
        <p:nvPicPr>
          <p:cNvPr id="15362" name="Picture 2" descr="Resultado de imagen de gran dorsal muscu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05630" cy="360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457200" y="4509120"/>
            <a:ext cx="166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GRAN DORSAL</a:t>
            </a:r>
          </a:p>
        </p:txBody>
      </p:sp>
    </p:spTree>
    <p:extLst>
      <p:ext uri="{BB962C8B-B14F-4D97-AF65-F5344CB8AC3E}">
        <p14:creationId xmlns:p14="http://schemas.microsoft.com/office/powerpoint/2010/main" val="1877888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6160"/>
          </a:xfrm>
        </p:spPr>
        <p:txBody>
          <a:bodyPr/>
          <a:lstStyle/>
          <a:p>
            <a:r>
              <a:rPr lang="es-ES" dirty="0"/>
              <a:t>HUESO COXAL</a:t>
            </a:r>
          </a:p>
        </p:txBody>
      </p:sp>
      <p:pic>
        <p:nvPicPr>
          <p:cNvPr id="2050" name="Picture 2" descr="Resultado de imagen de cintura pélv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36" y="1230798"/>
            <a:ext cx="7524328" cy="56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578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098576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CINTURA PÉLVICA</a:t>
            </a:r>
          </a:p>
        </p:txBody>
      </p:sp>
      <p:pic>
        <p:nvPicPr>
          <p:cNvPr id="1026" name="Picture 2" descr="Resultado de imagen de cintura pélv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607" y="150646"/>
            <a:ext cx="6686393" cy="670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3459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6848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HUESOS DE LA PIERNA</a:t>
            </a:r>
          </a:p>
        </p:txBody>
      </p:sp>
      <p:pic>
        <p:nvPicPr>
          <p:cNvPr id="3074" name="Picture 2" descr="Resultado de imagen de esqueleto de la pier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456" y="0"/>
            <a:ext cx="3096344" cy="685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959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098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92" y="116632"/>
            <a:ext cx="874461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136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HUESOS DEL PIE</a:t>
            </a:r>
          </a:p>
        </p:txBody>
      </p:sp>
      <p:pic>
        <p:nvPicPr>
          <p:cNvPr id="5122" name="Picture 2" descr="Resultado de imagen de HUESOS DEL P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44962"/>
            <a:ext cx="6836740" cy="545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3903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MUSCULOS DE LA PIERNA (DELANTE)</a:t>
            </a:r>
          </a:p>
        </p:txBody>
      </p:sp>
      <p:pic>
        <p:nvPicPr>
          <p:cNvPr id="6146" name="Picture 2" descr="Resultado de imagen de musculoS DE LA PIERNA DELA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41" y="1330443"/>
            <a:ext cx="6980902" cy="556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547664" y="227687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CUADRICEPS</a:t>
            </a:r>
          </a:p>
        </p:txBody>
      </p:sp>
      <p:cxnSp>
        <p:nvCxnSpPr>
          <p:cNvPr id="5" name="Conector recto de flecha 4"/>
          <p:cNvCxnSpPr>
            <a:cxnSpLocks/>
          </p:cNvCxnSpPr>
          <p:nvPr/>
        </p:nvCxnSpPr>
        <p:spPr>
          <a:xfrm>
            <a:off x="2915816" y="2492896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>
            <a:cxnSpLocks/>
            <a:stCxn id="3" idx="3"/>
          </p:cNvCxnSpPr>
          <p:nvPr/>
        </p:nvCxnSpPr>
        <p:spPr>
          <a:xfrm>
            <a:off x="2915816" y="2461538"/>
            <a:ext cx="1368152" cy="895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2915816" y="2420888"/>
            <a:ext cx="2016224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/>
          <p:cNvSpPr/>
          <p:nvPr/>
        </p:nvSpPr>
        <p:spPr>
          <a:xfrm>
            <a:off x="1907704" y="1772816"/>
            <a:ext cx="1692188" cy="36004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5796136" y="2220543"/>
            <a:ext cx="1872208" cy="34436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1331640" y="2909265"/>
            <a:ext cx="2124236" cy="1596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1547664" y="3356992"/>
            <a:ext cx="2052228" cy="21602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5508104" y="3212976"/>
            <a:ext cx="2160240" cy="2520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5506167" y="3620710"/>
            <a:ext cx="2018161" cy="41099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5364088" y="5229200"/>
            <a:ext cx="1440160" cy="36004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4231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MÚSCULOS DE LA PIERNA (DETRÁS)</a:t>
            </a:r>
          </a:p>
        </p:txBody>
      </p:sp>
      <p:pic>
        <p:nvPicPr>
          <p:cNvPr id="7170" name="Picture 2" descr="Resultado de imagen de musculoS DE LA PIERNA DETRÁ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346432" cy="684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4932040" y="479715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GEMELOS</a:t>
            </a:r>
          </a:p>
        </p:txBody>
      </p:sp>
    </p:spTree>
    <p:extLst>
      <p:ext uri="{BB962C8B-B14F-4D97-AF65-F5344CB8AC3E}">
        <p14:creationId xmlns:p14="http://schemas.microsoft.com/office/powerpoint/2010/main" val="23169971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GLÚTEOS</a:t>
            </a:r>
          </a:p>
        </p:txBody>
      </p:sp>
      <p:pic>
        <p:nvPicPr>
          <p:cNvPr id="1026" name="Picture 2" descr="Resultado de imagen de gluteos musculos anatom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44000" cy="353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994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42592" cy="1143000"/>
          </a:xfrm>
        </p:spPr>
        <p:txBody>
          <a:bodyPr>
            <a:normAutofit/>
          </a:bodyPr>
          <a:lstStyle/>
          <a:p>
            <a:r>
              <a:rPr lang="es-ES" sz="3200" dirty="0"/>
              <a:t>ADUCTORES</a:t>
            </a:r>
          </a:p>
        </p:txBody>
      </p:sp>
      <p:pic>
        <p:nvPicPr>
          <p:cNvPr id="8194" name="Picture 2" descr="Resultado de imagen de musculo ADUCT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854" y="476672"/>
            <a:ext cx="6552728" cy="563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889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95625" cy="1143000"/>
          </a:xfrm>
        </p:spPr>
        <p:txBody>
          <a:bodyPr>
            <a:normAutofit/>
          </a:bodyPr>
          <a:lstStyle/>
          <a:p>
            <a:r>
              <a:rPr lang="es-ES" sz="2400" dirty="0"/>
              <a:t>VÉRTEBRAS Y DISCOS CARTILAGINOSOS</a:t>
            </a:r>
          </a:p>
        </p:txBody>
      </p:sp>
      <p:pic>
        <p:nvPicPr>
          <p:cNvPr id="3074" name="Picture 2" descr="Resultado de imagen de columna verteb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190500"/>
            <a:ext cx="5591175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867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/>
              <a:t>COLUMNA VERTEBRAL</a:t>
            </a:r>
          </a:p>
        </p:txBody>
      </p:sp>
      <p:pic>
        <p:nvPicPr>
          <p:cNvPr id="2050" name="Picture 2" descr="Resultado de imagen de columna verteb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5943600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6375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016936" cy="1143000"/>
          </a:xfrm>
        </p:spPr>
        <p:txBody>
          <a:bodyPr>
            <a:normAutofit/>
          </a:bodyPr>
          <a:lstStyle/>
          <a:p>
            <a:r>
              <a:rPr lang="es-ES" sz="3200" dirty="0"/>
              <a:t>COSTILLAS</a:t>
            </a:r>
          </a:p>
        </p:txBody>
      </p:sp>
      <p:pic>
        <p:nvPicPr>
          <p:cNvPr id="4098" name="Picture 2" descr="Resultado de imagen de coSTIL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36" y="284603"/>
            <a:ext cx="6653382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7649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RECTOS Y OBLICUOS DEL ABDOMEN</a:t>
            </a:r>
          </a:p>
        </p:txBody>
      </p:sp>
      <p:pic>
        <p:nvPicPr>
          <p:cNvPr id="5122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73731"/>
            <a:ext cx="6119637" cy="548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752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Resultado de imagen de musculos erector de la colum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4413" cy="664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050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4018458"/>
          </a:xfrm>
        </p:spPr>
        <p:txBody>
          <a:bodyPr/>
          <a:lstStyle/>
          <a:p>
            <a:r>
              <a:rPr lang="es-ES" dirty="0" smtClean="0"/>
              <a:t>MÚSCULO CUADRADO LUMBAR</a:t>
            </a:r>
            <a:endParaRPr lang="es-ES" dirty="0"/>
          </a:p>
        </p:txBody>
      </p:sp>
      <p:pic>
        <p:nvPicPr>
          <p:cNvPr id="3074" name="Picture 2" descr="Resultado de imagen de musculo cuadrado lum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2656"/>
            <a:ext cx="5040560" cy="585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3805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FRACTURAS Y FISURAS ÓSEAS</a:t>
            </a:r>
            <a:endParaRPr lang="es-ES" dirty="0"/>
          </a:p>
        </p:txBody>
      </p:sp>
      <p:pic>
        <p:nvPicPr>
          <p:cNvPr id="1026" name="Picture 2" descr="Resultado de imagen de fisura os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0" y="1553742"/>
            <a:ext cx="9081301" cy="530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7760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ESCOLIOSIS</a:t>
            </a:r>
            <a:endParaRPr lang="es-ES" dirty="0"/>
          </a:p>
        </p:txBody>
      </p:sp>
      <p:pic>
        <p:nvPicPr>
          <p:cNvPr id="2050" name="Picture 2" descr="Resultado de imagen de ESCOLIO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8392"/>
            <a:ext cx="6192688" cy="527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9354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 descr="Resultado de imagen de DISLOC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621688" cy="689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9789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ESGUINCE</a:t>
            </a:r>
            <a:endParaRPr lang="es-ES" dirty="0"/>
          </a:p>
        </p:txBody>
      </p:sp>
      <p:pic>
        <p:nvPicPr>
          <p:cNvPr id="4098" name="Picture 2" descr="Resultado de imagen de TENDINITIS ESGUIN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41873"/>
            <a:ext cx="6480720" cy="541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124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ARTRITIS</a:t>
            </a:r>
            <a:endParaRPr lang="es-ES" dirty="0"/>
          </a:p>
        </p:txBody>
      </p:sp>
      <p:pic>
        <p:nvPicPr>
          <p:cNvPr id="5122" name="Picture 2" descr="Resultado de imagen de ARTR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61"/>
            <a:ext cx="6984776" cy="530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5601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ARTROSIS EN RODILLA</a:t>
            </a:r>
            <a:endParaRPr lang="es-ES" dirty="0"/>
          </a:p>
        </p:txBody>
      </p:sp>
      <p:pic>
        <p:nvPicPr>
          <p:cNvPr id="6146" name="Picture 2" descr="Resultado de imagen de ARTRO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6970496" cy="538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672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GOTA</a:t>
            </a:r>
            <a:endParaRPr lang="es-ES" dirty="0"/>
          </a:p>
        </p:txBody>
      </p:sp>
      <p:pic>
        <p:nvPicPr>
          <p:cNvPr id="7170" name="Picture 2" descr="Resultado de imagen de gota enferme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01" y="1574570"/>
            <a:ext cx="8941199" cy="512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3947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HERNIA DISCAL</a:t>
            </a:r>
            <a:endParaRPr lang="es-ES" dirty="0"/>
          </a:p>
        </p:txBody>
      </p:sp>
      <p:pic>
        <p:nvPicPr>
          <p:cNvPr id="8194" name="Picture 2" descr="Resultado de imagen de HERNIA DIS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20380"/>
            <a:ext cx="7918109" cy="530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5427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3776"/>
          </a:xfrm>
        </p:spPr>
        <p:txBody>
          <a:bodyPr/>
          <a:lstStyle/>
          <a:p>
            <a:r>
              <a:rPr lang="es-ES" dirty="0" smtClean="0"/>
              <a:t>HERNIA DISCAL</a:t>
            </a:r>
            <a:endParaRPr lang="es-ES" dirty="0"/>
          </a:p>
        </p:txBody>
      </p:sp>
      <p:pic>
        <p:nvPicPr>
          <p:cNvPr id="10242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8414"/>
            <a:ext cx="5472608" cy="559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2160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DESGARROS Y TIRONES MUSCULARES</a:t>
            </a:r>
            <a:endParaRPr lang="es-ES" dirty="0"/>
          </a:p>
        </p:txBody>
      </p:sp>
      <p:pic>
        <p:nvPicPr>
          <p:cNvPr id="1126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4" y="1628800"/>
            <a:ext cx="8990026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4747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119</Words>
  <Application>Microsoft Office PowerPoint</Application>
  <PresentationFormat>Presentación en pantalla (4:3)</PresentationFormat>
  <Paragraphs>48</Paragraphs>
  <Slides>52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3" baseType="lpstr">
      <vt:lpstr>Tema de Office</vt:lpstr>
      <vt:lpstr>HUESO LARGO</vt:lpstr>
      <vt:lpstr>Presentación de PowerPoint</vt:lpstr>
      <vt:lpstr>HUESOS PLANOS</vt:lpstr>
      <vt:lpstr>Presentación de PowerPoint</vt:lpstr>
      <vt:lpstr>CARTÍLAGO NASAL</vt:lpstr>
      <vt:lpstr>CARTÍLAGOS ENTRE LOS HUESOS</vt:lpstr>
      <vt:lpstr>ARTICULACIONES FIJAS (SUTURAS)</vt:lpstr>
      <vt:lpstr>FONTANELAS</vt:lpstr>
      <vt:lpstr>ARTICULACIÓN MÓVIL</vt:lpstr>
      <vt:lpstr>Presentación de PowerPoint</vt:lpstr>
      <vt:lpstr>MÚSCULOS FUSIFORMES</vt:lpstr>
      <vt:lpstr>MÚSCULOS PLANOS</vt:lpstr>
      <vt:lpstr>MÚSCULOS ORBICULARES </vt:lpstr>
      <vt:lpstr>Presentación de PowerPoint</vt:lpstr>
      <vt:lpstr>HUESOS DEL CRÁNEO</vt:lpstr>
      <vt:lpstr>HUESO ESFENOIDES</vt:lpstr>
      <vt:lpstr>Presentación de PowerPoint</vt:lpstr>
      <vt:lpstr>VÉRTEBRAS CERVICALES</vt:lpstr>
      <vt:lpstr>MUSCULOS DE LA CABEZA</vt:lpstr>
      <vt:lpstr>Presentación de PowerPoint</vt:lpstr>
      <vt:lpstr>Presentación de PowerPoint</vt:lpstr>
      <vt:lpstr>CINTURA ESCAPULAR</vt:lpstr>
      <vt:lpstr>HUESOS DEL BRAZO</vt:lpstr>
      <vt:lpstr>HUESOS DE LA MANO</vt:lpstr>
      <vt:lpstr>Presentación de PowerPoint</vt:lpstr>
      <vt:lpstr>DELTOIDES Y PECTORAL MAYOR</vt:lpstr>
      <vt:lpstr>GRAN DORSAL</vt:lpstr>
      <vt:lpstr>HUESO COXAL</vt:lpstr>
      <vt:lpstr>CINTURA PÉLVICA</vt:lpstr>
      <vt:lpstr>HUESOS DE LA PIERNA</vt:lpstr>
      <vt:lpstr>Presentación de PowerPoint</vt:lpstr>
      <vt:lpstr>HUESOS DEL PIE</vt:lpstr>
      <vt:lpstr>MUSCULOS DE LA PIERNA (DELANTE)</vt:lpstr>
      <vt:lpstr>MÚSCULOS DE LA PIERNA (DETRÁS)</vt:lpstr>
      <vt:lpstr>GLÚTEOS</vt:lpstr>
      <vt:lpstr>ADUCTORES</vt:lpstr>
      <vt:lpstr>VÉRTEBRAS Y DISCOS CARTILAGINOSOS</vt:lpstr>
      <vt:lpstr>COLUMNA VERTEBRAL</vt:lpstr>
      <vt:lpstr>COSTILLAS</vt:lpstr>
      <vt:lpstr>RECTOS Y OBLICUOS DEL ABDOMEN</vt:lpstr>
      <vt:lpstr>Presentación de PowerPoint</vt:lpstr>
      <vt:lpstr>MÚSCULO CUADRADO LUMBAR</vt:lpstr>
      <vt:lpstr>FRACTURAS Y FISURAS ÓSEAS</vt:lpstr>
      <vt:lpstr>ESCOLIOSIS</vt:lpstr>
      <vt:lpstr>Presentación de PowerPoint</vt:lpstr>
      <vt:lpstr>ESGUINCE</vt:lpstr>
      <vt:lpstr>ARTRITIS</vt:lpstr>
      <vt:lpstr>ARTROSIS EN RODILLA</vt:lpstr>
      <vt:lpstr>GOTA</vt:lpstr>
      <vt:lpstr>HERNIA DISCAL</vt:lpstr>
      <vt:lpstr>HERNIA DISCAL</vt:lpstr>
      <vt:lpstr>DESGARROS Y TIRONES MUSCULARES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HUESO LARGO</dc:title>
  <dc:creator>Usuario</dc:creator>
  <cp:lastModifiedBy>Usuario</cp:lastModifiedBy>
  <cp:revision>27</cp:revision>
  <dcterms:created xsi:type="dcterms:W3CDTF">2017-05-18T16:09:21Z</dcterms:created>
  <dcterms:modified xsi:type="dcterms:W3CDTF">2017-10-17T18:47:00Z</dcterms:modified>
</cp:coreProperties>
</file>