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4" r:id="rId27"/>
    <p:sldId id="282" r:id="rId28"/>
    <p:sldId id="283" r:id="rId29"/>
    <p:sldId id="294" r:id="rId30"/>
    <p:sldId id="293" r:id="rId31"/>
    <p:sldId id="295" r:id="rId32"/>
    <p:sldId id="296" r:id="rId33"/>
    <p:sldId id="297" r:id="rId34"/>
    <p:sldId id="298" r:id="rId35"/>
    <p:sldId id="301" r:id="rId36"/>
    <p:sldId id="299" r:id="rId37"/>
    <p:sldId id="303" r:id="rId38"/>
    <p:sldId id="305" r:id="rId39"/>
    <p:sldId id="307" r:id="rId40"/>
    <p:sldId id="308" r:id="rId41"/>
    <p:sldId id="309" r:id="rId42"/>
    <p:sldId id="285" r:id="rId43"/>
    <p:sldId id="286" r:id="rId44"/>
    <p:sldId id="287" r:id="rId45"/>
    <p:sldId id="288" r:id="rId46"/>
    <p:sldId id="289" r:id="rId47"/>
    <p:sldId id="291" r:id="rId48"/>
    <p:sldId id="292" r:id="rId4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F742847-37F3-4CAD-88B4-D7859A01141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4"/>
            <p14:sldId id="282"/>
            <p14:sldId id="283"/>
            <p14:sldId id="294"/>
            <p14:sldId id="293"/>
            <p14:sldId id="295"/>
            <p14:sldId id="296"/>
            <p14:sldId id="297"/>
            <p14:sldId id="298"/>
          </p14:sldIdLst>
        </p14:section>
        <p14:section name="Sección sin título" id="{AFFC80D6-7958-4FA1-9919-E43D545BFE86}">
          <p14:sldIdLst>
            <p14:sldId id="301"/>
            <p14:sldId id="299"/>
            <p14:sldId id="303"/>
            <p14:sldId id="305"/>
            <p14:sldId id="307"/>
            <p14:sldId id="308"/>
            <p14:sldId id="309"/>
            <p14:sldId id="285"/>
            <p14:sldId id="286"/>
            <p14:sldId id="287"/>
            <p14:sldId id="288"/>
            <p14:sldId id="289"/>
            <p14:sldId id="291"/>
            <p14:sldId id="29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-2070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817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55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3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08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30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33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499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68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8717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85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CB810-7751-44A3-90C8-83E03B16D451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FD939-76B5-46ED-A25A-D12A22DAE7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40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VTkUwo04KE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BOCA</a:t>
            </a:r>
          </a:p>
        </p:txBody>
      </p:sp>
      <p:pic>
        <p:nvPicPr>
          <p:cNvPr id="1026" name="Picture 2" descr="D:\César\a a Teoría\anatomia aplicada temario\Apuntes mios\Imagenes digestivo\1. bo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06" y="836712"/>
            <a:ext cx="7334388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04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62074"/>
          </a:xfrm>
        </p:spPr>
        <p:txBody>
          <a:bodyPr>
            <a:noAutofit/>
          </a:bodyPr>
          <a:lstStyle/>
          <a:p>
            <a:r>
              <a:rPr lang="es-ES" sz="3200" dirty="0"/>
              <a:t>HUESO HIOIDES Y MÚSCULOS DE LA LENGUA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D:\César\a a Teoría\anatomia aplicada temario\Apuntes mios\Imagenes digestivo\2. hueso hioi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12912"/>
            <a:ext cx="8604448" cy="577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94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César\a a Teoría\anatomia aplicada temario\Apuntes mios\Imagenes digestivo\3. hiode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8" y="261973"/>
            <a:ext cx="7083244" cy="633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13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/>
              <a:t>ESTRUCTURA DE UN DIENTE</a:t>
            </a:r>
          </a:p>
        </p:txBody>
      </p:sp>
      <p:pic>
        <p:nvPicPr>
          <p:cNvPr id="4098" name="Picture 2" descr="D:\César\a a Teoría\anatomia aplicada temario\Apuntes mios\Imagenes digestivo\4. DIE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64" y="908720"/>
            <a:ext cx="6685472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47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TIPOS DE DIENTES</a:t>
            </a:r>
          </a:p>
        </p:txBody>
      </p:sp>
      <p:pic>
        <p:nvPicPr>
          <p:cNvPr id="5122" name="Picture 2" descr="D:\César\a a Teoría\anatomia aplicada temario\Apuntes mios\Imagenes digestivo\5.dientes tipos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62332"/>
            <a:ext cx="3277549" cy="557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946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s-ES" dirty="0"/>
              <a:t>COLOCACIÓN DE LOS DIENTES</a:t>
            </a:r>
          </a:p>
        </p:txBody>
      </p:sp>
      <p:pic>
        <p:nvPicPr>
          <p:cNvPr id="6146" name="Picture 2" descr="D:\César\a a Teoría\anatomia aplicada temario\Apuntes mios\Imagenes digestivo\6. dientes tip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8101803" cy="578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66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César\a a Teoría\anatomia aplicada temario\Apuntes mios\Imagenes digestivo\7. dientes de lech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2656"/>
            <a:ext cx="762000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694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6860"/>
          </a:xfrm>
        </p:spPr>
        <p:txBody>
          <a:bodyPr>
            <a:normAutofit fontScale="90000"/>
          </a:bodyPr>
          <a:lstStyle/>
          <a:p>
            <a:r>
              <a:rPr lang="es-ES" dirty="0"/>
              <a:t>DIENTES DEFINITIVOS</a:t>
            </a:r>
          </a:p>
        </p:txBody>
      </p:sp>
      <p:pic>
        <p:nvPicPr>
          <p:cNvPr id="8194" name="Picture 2" descr="D:\César\a a Teoría\anatomia aplicada temario\Apuntes mios\Imagenes digestivo\8. dientes permanen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21498"/>
            <a:ext cx="7194376" cy="575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66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1961"/>
          </a:xfrm>
        </p:spPr>
        <p:txBody>
          <a:bodyPr>
            <a:normAutofit fontScale="90000"/>
          </a:bodyPr>
          <a:lstStyle/>
          <a:p>
            <a:r>
              <a:rPr lang="es-ES" dirty="0"/>
              <a:t>LOCALIZACIÓN DE LA FARIGE</a:t>
            </a:r>
          </a:p>
        </p:txBody>
      </p:sp>
      <p:pic>
        <p:nvPicPr>
          <p:cNvPr id="9218" name="Picture 2" descr="D:\César\a a Teoría\anatomia aplicada temario\Apuntes mios\Imagenes digestivo\9. Farin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06599"/>
            <a:ext cx="7935416" cy="577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9906"/>
          </a:xfrm>
        </p:spPr>
        <p:txBody>
          <a:bodyPr>
            <a:normAutofit fontScale="90000"/>
          </a:bodyPr>
          <a:lstStyle/>
          <a:p>
            <a:r>
              <a:rPr lang="es-ES" dirty="0"/>
              <a:t>PARTES DE LA FARINGE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42" name="Picture 2" descr="D:\César\a a Teoría\anatomia aplicada temario\Apuntes mios\Imagenes digestivo\10. faring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4544"/>
            <a:ext cx="8748464" cy="524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45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449"/>
          </a:xfrm>
        </p:spPr>
        <p:txBody>
          <a:bodyPr>
            <a:normAutofit fontScale="90000"/>
          </a:bodyPr>
          <a:lstStyle/>
          <a:p>
            <a:r>
              <a:rPr lang="es-ES" dirty="0"/>
              <a:t>TROMPA DE EUSTAQUIO</a:t>
            </a:r>
          </a:p>
        </p:txBody>
      </p:sp>
      <p:pic>
        <p:nvPicPr>
          <p:cNvPr id="11266" name="Picture 2" descr="D:\César\a a Teoría\anatomia aplicada temario\Apuntes mios\Imagenes digestivo\10. trompaEustaqu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92087"/>
            <a:ext cx="8331869" cy="555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78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0624"/>
          </a:xfrm>
        </p:spPr>
        <p:txBody>
          <a:bodyPr>
            <a:normAutofit fontScale="90000"/>
          </a:bodyPr>
          <a:lstStyle/>
          <a:p>
            <a:r>
              <a:rPr lang="es-ES" dirty="0"/>
              <a:t>AMIGDALAS NORMALES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3314" name="Picture 2" descr="D:\César\a a Teoría\anatomia aplicada temario\Apuntes mios\Imagenes digestivo\11. amigdalas norma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85262"/>
            <a:ext cx="7909892" cy="592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990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1306"/>
          </a:xfrm>
        </p:spPr>
        <p:txBody>
          <a:bodyPr>
            <a:normAutofit fontScale="90000"/>
          </a:bodyPr>
          <a:lstStyle/>
          <a:p>
            <a:r>
              <a:rPr lang="es-ES" dirty="0"/>
              <a:t>AMIGDALITIS CRÓNICA</a:t>
            </a:r>
          </a:p>
        </p:txBody>
      </p:sp>
      <p:pic>
        <p:nvPicPr>
          <p:cNvPr id="14338" name="Picture 2" descr="D:\César\a a Teoría\anatomia aplicada temario\Apuntes mios\Imagenes digestivo\12. Amigdalitis-croni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38" y="925944"/>
            <a:ext cx="5969058" cy="56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049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AMIGDALAS CON PLACAS</a:t>
            </a:r>
          </a:p>
        </p:txBody>
      </p:sp>
      <p:pic>
        <p:nvPicPr>
          <p:cNvPr id="15362" name="Picture 2" descr="D:\César\a a Teoría\anatomia aplicada temario\Apuntes mios\Imagenes digestivo\13. Amigdalas con plac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3168"/>
            <a:ext cx="8460432" cy="401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139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ES" dirty="0"/>
              <a:t>ESÓFAGO Y TRÁQUEA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6386" name="Picture 2" descr="D:\César\a a Teoría\anatomia aplicada temario\Apuntes mios\Imagenes digestivo\14. esofa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84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7410" name="Picture 2" descr="D:\César\a a Teoría\anatomia aplicada temario\Apuntes mios\Imagenes digestivo\15. cardi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57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395"/>
          </a:xfrm>
        </p:spPr>
        <p:txBody>
          <a:bodyPr>
            <a:normAutofit fontScale="90000"/>
          </a:bodyPr>
          <a:lstStyle/>
          <a:p>
            <a:r>
              <a:rPr lang="es-ES" dirty="0"/>
              <a:t>MOVIMIENTOS PERISTÁLTICOS</a:t>
            </a:r>
          </a:p>
        </p:txBody>
      </p:sp>
      <p:pic>
        <p:nvPicPr>
          <p:cNvPr id="18434" name="Picture 2" descr="D:\César\a a Teoría\anatomia aplicada temario\Apuntes mios\Imagenes digestivo\16. movimientos peristáltic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157" y="807033"/>
            <a:ext cx="5473973" cy="586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68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es-ES" dirty="0"/>
              <a:t>ESTÓMAGO</a:t>
            </a:r>
          </a:p>
        </p:txBody>
      </p:sp>
      <p:pic>
        <p:nvPicPr>
          <p:cNvPr id="19458" name="Picture 2" descr="D:\César\a a Teoría\anatomia aplicada temario\Apuntes mios\Imagenes digestivo\17. Estóma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26501"/>
            <a:ext cx="7194376" cy="575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724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MÚSCULOS DEL ESTÓMAGO</a:t>
            </a:r>
          </a:p>
        </p:txBody>
      </p:sp>
      <p:pic>
        <p:nvPicPr>
          <p:cNvPr id="20482" name="Picture 2" descr="D:\César\a a Teoría\anatomia aplicada temario\Apuntes mios\Imagenes digestivo\18. Músculos del estoma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510931" cy="580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49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s-ES" dirty="0"/>
              <a:t>PARED MUCOSA DEL ESTÓMAGO</a:t>
            </a:r>
          </a:p>
        </p:txBody>
      </p:sp>
      <p:pic>
        <p:nvPicPr>
          <p:cNvPr id="21506" name="Picture 2" descr="D:\César\a a Teoría\anatomia aplicada temario\Apuntes mios\Imagenes digestivo\19. glandulas gástric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1" y="692696"/>
            <a:ext cx="3339395" cy="61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351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INTESTINO DELGADO</a:t>
            </a:r>
          </a:p>
        </p:txBody>
      </p:sp>
      <p:pic>
        <p:nvPicPr>
          <p:cNvPr id="22530" name="Picture 2" descr="D:\César\a a Teoría\anatomia aplicada temario\Apuntes mios\Imagenes digestivo\20. Intestino delg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51923"/>
            <a:ext cx="6906344" cy="552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369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320"/>
          </a:xfrm>
        </p:spPr>
        <p:txBody>
          <a:bodyPr>
            <a:normAutofit fontScale="90000"/>
          </a:bodyPr>
          <a:lstStyle/>
          <a:p>
            <a:r>
              <a:rPr lang="es-ES" dirty="0"/>
              <a:t>ESQUEMA DEL INTESTINO DELGADO</a:t>
            </a:r>
          </a:p>
        </p:txBody>
      </p:sp>
      <p:pic>
        <p:nvPicPr>
          <p:cNvPr id="23554" name="Picture 2" descr="D:\César\a a Teoría\anatomia aplicada temario\Apuntes mios\Imagenes digestivo\22.- Pared del intestino delgado esque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39958"/>
            <a:ext cx="831641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497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s-ES" dirty="0"/>
              <a:t>VELLOSIDADES INTESTINALES</a:t>
            </a:r>
          </a:p>
        </p:txBody>
      </p:sp>
      <p:pic>
        <p:nvPicPr>
          <p:cNvPr id="24578" name="Picture 2" descr="D:\César\a a Teoría\anatomia aplicada temario\Apuntes mios\Imagenes digestivo\22.- Vellosidades intestinales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8388424" cy="585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119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MICROVELLOSIDADES INTESTINALES</a:t>
            </a:r>
          </a:p>
        </p:txBody>
      </p:sp>
      <p:pic>
        <p:nvPicPr>
          <p:cNvPr id="25602" name="Picture 2" descr="D:\César\a a Teoría\anatomia aplicada temario\Apuntes mios\Imagenes digestivo\23.- microvellosidades-intestinales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676456" cy="469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426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MICROVELLOSIDADES</a:t>
            </a:r>
          </a:p>
        </p:txBody>
      </p:sp>
      <p:pic>
        <p:nvPicPr>
          <p:cNvPr id="4" name="3 Marcador de contenido" descr="Resultado de imagen de microvellosidades intestinale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62756"/>
            <a:ext cx="8229600" cy="4000851"/>
          </a:xfrm>
        </p:spPr>
      </p:pic>
    </p:spTree>
    <p:extLst>
      <p:ext uri="{BB962C8B-B14F-4D97-AF65-F5344CB8AC3E}">
        <p14:creationId xmlns:p14="http://schemas.microsoft.com/office/powerpoint/2010/main" val="2761575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:\ANATOMIA\Imagenes digestivo\21. Pared del intestino delgad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24296" cy="654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81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/>
              <a:t>INTESTINO GRUESO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6626" name="Picture 2" descr="D:\César\a a Teoría\anatomia aplicada temario\Apuntes mios\Imagenes digestivo\24.- intestino grue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05" y="980728"/>
            <a:ext cx="8351827" cy="573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889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1"/>
          </a:xfrm>
        </p:spPr>
        <p:txBody>
          <a:bodyPr>
            <a:normAutofit fontScale="90000"/>
          </a:bodyPr>
          <a:lstStyle/>
          <a:p>
            <a:r>
              <a:rPr lang="es-ES" dirty="0"/>
              <a:t>PARED DEL INTESTINO GRUESO</a:t>
            </a:r>
          </a:p>
        </p:txBody>
      </p:sp>
      <p:pic>
        <p:nvPicPr>
          <p:cNvPr id="27650" name="Picture 2" descr="D:\César\a a Teoría\anatomia aplicada temario\Apuntes mios\Imagenes digestivo\25.- pared del intestino-grue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19"/>
            <a:ext cx="7677671" cy="552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00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D7BF275-F371-49E8-B857-D9853614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Resultado de imagen de GLÁNDULAS salivales menores">
            <a:extLst>
              <a:ext uri="{FF2B5EF4-FFF2-40B4-BE49-F238E27FC236}">
                <a16:creationId xmlns="" xmlns:a16="http://schemas.microsoft.com/office/drawing/2014/main" id="{7BAC71CB-DBA2-4D67-9357-C5A7285B8A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81" y="191100"/>
            <a:ext cx="8514119" cy="639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012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0F96E8F-173E-4696-A39D-0CC0BFE0D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s-ES" dirty="0"/>
              <a:t>GLÁNDULAS SALIVALES</a:t>
            </a:r>
          </a:p>
        </p:txBody>
      </p:sp>
      <p:pic>
        <p:nvPicPr>
          <p:cNvPr id="1026" name="Picture 2" descr="Resultado de imagen de glandulas salivales">
            <a:extLst>
              <a:ext uri="{FF2B5EF4-FFF2-40B4-BE49-F238E27FC236}">
                <a16:creationId xmlns="" xmlns:a16="http://schemas.microsoft.com/office/drawing/2014/main" id="{84517019-7342-44B3-A9A2-4182712D51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3028"/>
            <a:ext cx="8229600" cy="42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843808" y="141277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Glándulas parótidas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217371" y="6021288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submaxilar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174300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9B29397-185B-4B87-901A-30B69ACD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842339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GLÁNDULAS GÁSTRICAS</a:t>
            </a:r>
          </a:p>
        </p:txBody>
      </p:sp>
      <p:pic>
        <p:nvPicPr>
          <p:cNvPr id="4" name="Picture 2" descr="D:\César\a a Teoría\anatomia aplicada temario\Apuntes mios\Imagenes digestivo\19. glandulas gástricas.jpg">
            <a:extLst>
              <a:ext uri="{FF2B5EF4-FFF2-40B4-BE49-F238E27FC236}">
                <a16:creationId xmlns="" xmlns:a16="http://schemas.microsoft.com/office/drawing/2014/main" id="{EC106586-8ECD-4794-93B2-D2993693F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67" y="-176686"/>
            <a:ext cx="3673005" cy="675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811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1FBC9D-B7D2-4E6D-ACC6-446E5ECB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LOCALIZACIÓN DEL HÍGADO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4FC420-562B-47FF-BDD6-926C1280A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Resultado de imagen de HÍGADO">
            <a:extLst>
              <a:ext uri="{FF2B5EF4-FFF2-40B4-BE49-F238E27FC236}">
                <a16:creationId xmlns="" xmlns:a16="http://schemas.microsoft.com/office/drawing/2014/main" id="{04E38178-9644-46DF-96E4-2C252BE11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533" y="1095340"/>
            <a:ext cx="6178851" cy="576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412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A39F45-8946-444E-8C1C-BC9070E48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3592"/>
          </a:xfrm>
        </p:spPr>
        <p:txBody>
          <a:bodyPr/>
          <a:lstStyle/>
          <a:p>
            <a:r>
              <a:rPr lang="es-ES" dirty="0"/>
              <a:t>VESÍCULA BILIAR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7BDE1B4-2382-4DE4-8FC7-E3EEDBA73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Resultado de imagen de VESÍCULA BILIAR">
            <a:extLst>
              <a:ext uri="{FF2B5EF4-FFF2-40B4-BE49-F238E27FC236}">
                <a16:creationId xmlns="" xmlns:a16="http://schemas.microsoft.com/office/drawing/2014/main" id="{1B387138-BCD5-4C57-A795-9D846349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1" y="1038230"/>
            <a:ext cx="7187778" cy="581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269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749DFE5-EB4A-4ED4-B3DC-A8153044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PÁNCREAS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21B2709-6D52-4CB3-8664-4528AF225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Resultado de imagen de páncreas">
            <a:extLst>
              <a:ext uri="{FF2B5EF4-FFF2-40B4-BE49-F238E27FC236}">
                <a16:creationId xmlns="" xmlns:a16="http://schemas.microsoft.com/office/drawing/2014/main" id="{8963AF85-5A8F-4017-AA7D-CA71639FA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76" y="1600200"/>
            <a:ext cx="9066177" cy="477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321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BDD3420-1F42-4D23-922A-FD6909D2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´GLÁNDULAS INTESTINALES</a:t>
            </a:r>
          </a:p>
        </p:txBody>
      </p:sp>
      <p:pic>
        <p:nvPicPr>
          <p:cNvPr id="8194" name="Picture 2" descr="Resultado de imagen de criptas intestinales">
            <a:extLst>
              <a:ext uri="{FF2B5EF4-FFF2-40B4-BE49-F238E27FC236}">
                <a16:creationId xmlns="" xmlns:a16="http://schemas.microsoft.com/office/drawing/2014/main" id="{3180A9CE-3149-4C14-A912-88D5AF2E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4871841" cy="65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20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75FA357-870E-4D89-A605-BF109E89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CRIPTAS INTESTINALES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91859BF-2921-4FC0-A606-508002BB0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Resultado de imagen de cÉLULAS digestivas intestinales">
            <a:extLst>
              <a:ext uri="{FF2B5EF4-FFF2-40B4-BE49-F238E27FC236}">
                <a16:creationId xmlns="" xmlns:a16="http://schemas.microsoft.com/office/drawing/2014/main" id="{A8A56D7D-74C7-49DC-BA0E-0FE8FEAF7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29200" y="-1683567"/>
            <a:ext cx="15614932" cy="84929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3 CuadroTexto"/>
          <p:cNvSpPr txBox="1"/>
          <p:nvPr/>
        </p:nvSpPr>
        <p:spPr>
          <a:xfrm>
            <a:off x="7846828" y="5013176"/>
            <a:ext cx="1297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(secretina)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578266" y="4725144"/>
            <a:ext cx="1769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(ENZIMAS)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971600" y="3356992"/>
            <a:ext cx="2376264" cy="1152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-6013176" y="1772816"/>
            <a:ext cx="7200800" cy="5085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-6229200" y="-1467544"/>
            <a:ext cx="15614932" cy="1467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627784" y="33265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GLÁNDULAS INTESTINALES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4459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3.bp.blogspot.com/_TYKXEPKoytc/S_A3G0zNnrI/AAAAAAAADT8/CDA_lWb6TRg/s1600/dig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785813"/>
            <a:ext cx="30670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3 CuadroTexto"/>
          <p:cNvSpPr txBox="1">
            <a:spLocks noChangeArrowheads="1"/>
          </p:cNvSpPr>
          <p:nvPr/>
        </p:nvSpPr>
        <p:spPr bwMode="auto">
          <a:xfrm>
            <a:off x="3786188" y="214313"/>
            <a:ext cx="37381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es-ES" sz="2800" b="1" dirty="0" smtClean="0">
                <a:solidFill>
                  <a:srgbClr val="002060"/>
                </a:solidFill>
                <a:latin typeface="Calibri" pitchFamily="34" charset="0"/>
              </a:rPr>
              <a:t>FARINGE. DEGLUCIÓN</a:t>
            </a:r>
            <a:endParaRPr lang="es-ES" sz="28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7" name="Picture 2" descr="http://ieslamadraza.com/webpablo/web3eso/4nutricion/Digestivo/Deglucion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57500"/>
            <a:ext cx="300037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3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1.bp.blogspot.com/_TYKXEPKoytc/S_A5Q2XXyVI/AAAAAAAADUM/E93SWyfjW1Q/s1600/dig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143000"/>
            <a:ext cx="479107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recursos.cnice.mec.es/biosfera/alumno/3ESO/diges/img/Esofag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428875"/>
            <a:ext cx="2357437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3 CuadroTexto"/>
          <p:cNvSpPr txBox="1">
            <a:spLocks noChangeArrowheads="1"/>
          </p:cNvSpPr>
          <p:nvPr/>
        </p:nvSpPr>
        <p:spPr bwMode="auto">
          <a:xfrm>
            <a:off x="3714750" y="357188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es-ES" b="1">
                <a:solidFill>
                  <a:srgbClr val="002060"/>
                </a:solidFill>
                <a:latin typeface="Calibri" pitchFamily="34" charset="0"/>
              </a:rPr>
              <a:t>ESÓFAGO</a:t>
            </a:r>
          </a:p>
        </p:txBody>
      </p:sp>
    </p:spTree>
    <p:extLst>
      <p:ext uri="{BB962C8B-B14F-4D97-AF65-F5344CB8AC3E}">
        <p14:creationId xmlns:p14="http://schemas.microsoft.com/office/powerpoint/2010/main" val="40633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artes del estóma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00063"/>
            <a:ext cx="3643312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estomag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2928938"/>
            <a:ext cx="383222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39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ecursos.cnice.mec.es/biosfera/alumno/3ESO/diges/img/Diges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000250"/>
            <a:ext cx="3960813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 descr="http://ies.rayuela.mostoles.educa.madrid.org/Publicaciones/ApuntesAnatomiaAplicada/imagenes/digestivo/Intestin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42875"/>
            <a:ext cx="28575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92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recursos.cnice.mec.es/biosfera/alumno/3ESO/diges/img/Digestivo4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28625"/>
            <a:ext cx="507206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Picture 2" descr="http://i59.tinypic.com/555ny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571875"/>
            <a:ext cx="3643313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Flecha curvada hacia abajo"/>
          <p:cNvSpPr/>
          <p:nvPr/>
        </p:nvSpPr>
        <p:spPr>
          <a:xfrm>
            <a:off x="4500563" y="1714500"/>
            <a:ext cx="1571625" cy="1857375"/>
          </a:xfrm>
          <a:prstGeom prst="curved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8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CARIES</a:t>
            </a:r>
          </a:p>
        </p:txBody>
      </p:sp>
      <p:pic>
        <p:nvPicPr>
          <p:cNvPr id="1026" name="Picture 2" descr="D:\César\a a Teoría\anatomia aplicada temario\Apuntes mios\Imagenes digestivo\a8d_cari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22" y="1600200"/>
            <a:ext cx="75587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4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GINGIVITIS</a:t>
            </a:r>
          </a:p>
        </p:txBody>
      </p:sp>
      <p:pic>
        <p:nvPicPr>
          <p:cNvPr id="2050" name="Picture 2" descr="D:\César\a a Teoría\anatomia aplicada temario\Apuntes mios\Imagenes digestivo\gingivitis-in-doh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1" y="1700808"/>
            <a:ext cx="869799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1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CIRROSIS</a:t>
            </a:r>
          </a:p>
        </p:txBody>
      </p:sp>
      <p:pic>
        <p:nvPicPr>
          <p:cNvPr id="3074" name="Picture 2" descr="D:\César\a a Teoría\anatomia aplicada temario\Apuntes mios\Imagenes digestivo\cirrosis-hepát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" y="1916832"/>
            <a:ext cx="905118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2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3983"/>
          </a:xfrm>
        </p:spPr>
        <p:txBody>
          <a:bodyPr>
            <a:normAutofit fontScale="90000"/>
          </a:bodyPr>
          <a:lstStyle/>
          <a:p>
            <a:r>
              <a:rPr lang="es-ES" dirty="0"/>
              <a:t>CALCULOS BILIARES (De sales biliares)</a:t>
            </a:r>
          </a:p>
        </p:txBody>
      </p:sp>
      <p:pic>
        <p:nvPicPr>
          <p:cNvPr id="4098" name="Picture 2" descr="D:\César\a a Teoría\anatomia aplicada temario\Apuntes mios\Imagenes digestivo\Calculos Biliares pigmentari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98621"/>
            <a:ext cx="7740352" cy="567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2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/>
              <a:t>CALCULOS BILIARES (de colesterol)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122" name="Picture 2" descr="D:\César\a a Teoría\anatomia aplicada temario\Apuntes mios\Imagenes digestivo\Litiasis-biliar-220x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59664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20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178"/>
          </a:xfrm>
        </p:spPr>
        <p:txBody>
          <a:bodyPr/>
          <a:lstStyle/>
          <a:p>
            <a:r>
              <a:rPr lang="es-ES" dirty="0"/>
              <a:t>APENDICITIS</a:t>
            </a:r>
          </a:p>
        </p:txBody>
      </p:sp>
      <p:pic>
        <p:nvPicPr>
          <p:cNvPr id="6146" name="Picture 2" descr="D:\César\a a Teoría\anatomia aplicada temario\Apuntes mios\Imagenes digestivo\foto-apend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35816"/>
            <a:ext cx="6480720" cy="558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89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CÁNCER DE COLON</a:t>
            </a:r>
          </a:p>
        </p:txBody>
      </p:sp>
      <p:pic>
        <p:nvPicPr>
          <p:cNvPr id="7170" name="Picture 2" descr="D:\César\a a Teoría\anatomia aplicada temario\Apuntes mios\Imagenes digestivo\colon-cancer-FI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857369" cy="463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79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119</Words>
  <Application>Microsoft Office PowerPoint</Application>
  <PresentationFormat>Presentación en pantalla (4:3)</PresentationFormat>
  <Paragraphs>45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Tema de Office</vt:lpstr>
      <vt:lpstr>BOCA</vt:lpstr>
      <vt:lpstr>HUESO HIOIDES Y MÚSCULOS DE LA LENGUA</vt:lpstr>
      <vt:lpstr>Presentación de PowerPoint</vt:lpstr>
      <vt:lpstr>ESTRUCTURA DE UN DIENTE</vt:lpstr>
      <vt:lpstr>TIPOS DE DIENTES</vt:lpstr>
      <vt:lpstr>COLOCACIÓN DE LOS DIENTES</vt:lpstr>
      <vt:lpstr>Presentación de PowerPoint</vt:lpstr>
      <vt:lpstr>DIENTES DEFINITIVOS</vt:lpstr>
      <vt:lpstr>LOCALIZACIÓN DE LA FARIGE</vt:lpstr>
      <vt:lpstr>PARTES DE LA FARINGE</vt:lpstr>
      <vt:lpstr>TROMPA DE EUSTAQUIO</vt:lpstr>
      <vt:lpstr>AMIGDALAS NORMALES</vt:lpstr>
      <vt:lpstr>AMIGDALITIS CRÓNICA</vt:lpstr>
      <vt:lpstr>AMIGDALAS CON PLACAS</vt:lpstr>
      <vt:lpstr>ESÓFAGO Y TRÁQUEA</vt:lpstr>
      <vt:lpstr>Presentación de PowerPoint</vt:lpstr>
      <vt:lpstr>MOVIMIENTOS PERISTÁLTICOS</vt:lpstr>
      <vt:lpstr>ESTÓMAGO</vt:lpstr>
      <vt:lpstr>MÚSCULOS DEL ESTÓMAGO</vt:lpstr>
      <vt:lpstr>PARED MUCOSA DEL ESTÓMAGO</vt:lpstr>
      <vt:lpstr>INTESTINO DELGADO</vt:lpstr>
      <vt:lpstr>ESQUEMA DEL INTESTINO DELGADO</vt:lpstr>
      <vt:lpstr>VELLOSIDADES INTESTINALES</vt:lpstr>
      <vt:lpstr>MICROVELLOSIDADES INTESTINALES</vt:lpstr>
      <vt:lpstr>MICROVELLOSIDADES</vt:lpstr>
      <vt:lpstr>Presentación de PowerPoint</vt:lpstr>
      <vt:lpstr>INTESTINO GRUESO</vt:lpstr>
      <vt:lpstr>PARED DEL INTESTINO GRUESO</vt:lpstr>
      <vt:lpstr>Presentación de PowerPoint</vt:lpstr>
      <vt:lpstr>GLÁNDULAS SALIVALES</vt:lpstr>
      <vt:lpstr>GLÁNDULAS GÁSTRICAS</vt:lpstr>
      <vt:lpstr>LOCALIZACIÓN DEL HÍGADO</vt:lpstr>
      <vt:lpstr>VESÍCULA BILIAR</vt:lpstr>
      <vt:lpstr>PÁNCREAS</vt:lpstr>
      <vt:lpstr>´GLÁNDULAS INTESTINALES</vt:lpstr>
      <vt:lpstr>CRIPTAS INTESTINALES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CARIES</vt:lpstr>
      <vt:lpstr>GINGIVITIS</vt:lpstr>
      <vt:lpstr>CIRROSIS</vt:lpstr>
      <vt:lpstr>CALCULOS BILIARES (De sales biliares)</vt:lpstr>
      <vt:lpstr>CALCULOS BILIARES (de colesterol)</vt:lpstr>
      <vt:lpstr>APENDICITIS</vt:lpstr>
      <vt:lpstr>CÁNCER DE COLON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BOCA</dc:title>
  <dc:creator>Usuario</dc:creator>
  <cp:lastModifiedBy>TuSoft.org</cp:lastModifiedBy>
  <cp:revision>19</cp:revision>
  <dcterms:created xsi:type="dcterms:W3CDTF">2016-12-01T17:24:26Z</dcterms:created>
  <dcterms:modified xsi:type="dcterms:W3CDTF">2018-01-19T09:24:01Z</dcterms:modified>
</cp:coreProperties>
</file>